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7"/>
  </p:notesMasterIdLst>
  <p:sldIdLst>
    <p:sldId id="256" r:id="rId2"/>
    <p:sldId id="258" r:id="rId3"/>
    <p:sldId id="307" r:id="rId4"/>
    <p:sldId id="259" r:id="rId5"/>
    <p:sldId id="308" r:id="rId6"/>
    <p:sldId id="260" r:id="rId7"/>
    <p:sldId id="309" r:id="rId8"/>
    <p:sldId id="261" r:id="rId9"/>
    <p:sldId id="321" r:id="rId10"/>
    <p:sldId id="322" r:id="rId11"/>
    <p:sldId id="323" r:id="rId12"/>
    <p:sldId id="324" r:id="rId13"/>
    <p:sldId id="337" r:id="rId14"/>
    <p:sldId id="266" r:id="rId15"/>
    <p:sldId id="303" r:id="rId16"/>
    <p:sldId id="310" r:id="rId17"/>
    <p:sldId id="313" r:id="rId18"/>
    <p:sldId id="334" r:id="rId19"/>
    <p:sldId id="311" r:id="rId20"/>
    <p:sldId id="314" r:id="rId21"/>
    <p:sldId id="326" r:id="rId22"/>
    <p:sldId id="327" r:id="rId23"/>
    <p:sldId id="329" r:id="rId24"/>
    <p:sldId id="335" r:id="rId25"/>
    <p:sldId id="325" r:id="rId26"/>
    <p:sldId id="330" r:id="rId27"/>
    <p:sldId id="315" r:id="rId28"/>
    <p:sldId id="333" r:id="rId29"/>
    <p:sldId id="331" r:id="rId30"/>
    <p:sldId id="332" r:id="rId31"/>
    <p:sldId id="338" r:id="rId32"/>
    <p:sldId id="294" r:id="rId33"/>
    <p:sldId id="319" r:id="rId34"/>
    <p:sldId id="336" r:id="rId35"/>
    <p:sldId id="265" r:id="rId36"/>
  </p:sldIdLst>
  <p:sldSz cx="17068800" cy="960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AF9C"/>
    <a:srgbClr val="262626"/>
    <a:srgbClr val="D7AF9C"/>
    <a:srgbClr val="D6AE9D"/>
    <a:srgbClr val="D5AD9C"/>
    <a:srgbClr val="D6C6BB"/>
    <a:srgbClr val="9874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40"/>
    <p:restoredTop sz="96405"/>
  </p:normalViewPr>
  <p:slideViewPr>
    <p:cSldViewPr snapToGrid="0" snapToObjects="1">
      <p:cViewPr varScale="1">
        <p:scale>
          <a:sx n="87" d="100"/>
          <a:sy n="87" d="100"/>
        </p:scale>
        <p:origin x="224"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B2631-1DEA-5F4A-BC98-CC2366DEE3DE}" type="datetimeFigureOut">
              <a:rPr lang="en-US" smtClean="0"/>
              <a:t>5/29/22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7D924-1CE9-3649-8C8D-F8C475A735E9}" type="slidenum">
              <a:rPr lang="en-US" smtClean="0"/>
              <a:t>‹#›</a:t>
            </a:fld>
            <a:endParaRPr lang="en-US"/>
          </a:p>
        </p:txBody>
      </p:sp>
    </p:spTree>
    <p:extLst>
      <p:ext uri="{BB962C8B-B14F-4D97-AF65-F5344CB8AC3E}">
        <p14:creationId xmlns:p14="http://schemas.microsoft.com/office/powerpoint/2010/main" val="196515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a95801798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a95801798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578a966e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578a966e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578a966e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578a966e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578a966e4_0_7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578a966e4_0_7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c0a0b1f6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c0a0b1f6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57909da1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57909da1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71308"/>
            <a:ext cx="12801600" cy="3342640"/>
          </a:xfrm>
        </p:spPr>
        <p:txBody>
          <a:bodyPr anchor="b"/>
          <a:lstStyle>
            <a:lvl1pPr algn="ctr">
              <a:defRPr sz="8400"/>
            </a:lvl1pPr>
          </a:lstStyle>
          <a:p>
            <a:r>
              <a:rPr lang="en-GB"/>
              <a:t>Click to edit Master title style</a:t>
            </a:r>
            <a:endParaRPr lang="en-US" dirty="0"/>
          </a:p>
        </p:txBody>
      </p:sp>
      <p:sp>
        <p:nvSpPr>
          <p:cNvPr id="3" name="Subtitle 2"/>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451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cxnSp>
        <p:nvCxnSpPr>
          <p:cNvPr id="7" name="Google Shape;86;p16">
            <a:extLst>
              <a:ext uri="{FF2B5EF4-FFF2-40B4-BE49-F238E27FC236}">
                <a16:creationId xmlns:a16="http://schemas.microsoft.com/office/drawing/2014/main" id="{07213C60-7A2B-1D4D-BF38-C33240DA552A}"/>
              </a:ext>
            </a:extLst>
          </p:cNvPr>
          <p:cNvCxnSpPr/>
          <p:nvPr userDrawn="1"/>
        </p:nvCxnSpPr>
        <p:spPr>
          <a:xfrm>
            <a:off x="13895435" y="5344827"/>
            <a:ext cx="1738240" cy="0"/>
          </a:xfrm>
          <a:prstGeom prst="straightConnector1">
            <a:avLst/>
          </a:prstGeom>
          <a:noFill/>
          <a:ln w="19050" cap="flat" cmpd="sng">
            <a:solidFill>
              <a:srgbClr val="292938"/>
            </a:solidFill>
            <a:prstDash val="solid"/>
            <a:round/>
            <a:headEnd type="none" w="med" len="med"/>
            <a:tailEnd type="none" w="med" len="med"/>
          </a:ln>
        </p:spPr>
      </p:cxnSp>
    </p:spTree>
    <p:extLst>
      <p:ext uri="{BB962C8B-B14F-4D97-AF65-F5344CB8AC3E}">
        <p14:creationId xmlns:p14="http://schemas.microsoft.com/office/powerpoint/2010/main" val="789359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214860" y="511175"/>
            <a:ext cx="3680460" cy="81365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73480" y="511175"/>
            <a:ext cx="10828020" cy="813657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023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rgbClr val="F3F3F3"/>
        </a:soli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subTitle" idx="1"/>
          </p:nvPr>
        </p:nvSpPr>
        <p:spPr>
          <a:xfrm>
            <a:off x="9877467" y="5873280"/>
            <a:ext cx="5756240" cy="2522240"/>
          </a:xfrm>
          <a:prstGeom prst="rect">
            <a:avLst/>
          </a:prstGeom>
        </p:spPr>
        <p:txBody>
          <a:bodyPr spcFirstLastPara="1" wrap="square" lIns="91425" tIns="91425" rIns="378000" bIns="91425" anchor="t" anchorCtr="0">
            <a:noAutofit/>
          </a:bodyPr>
          <a:lstStyle>
            <a:lvl1pPr lvl="0" algn="r" rtl="0">
              <a:lnSpc>
                <a:spcPct val="100000"/>
              </a:lnSpc>
              <a:spcBef>
                <a:spcPts val="0"/>
              </a:spcBef>
              <a:spcAft>
                <a:spcPts val="0"/>
              </a:spcAft>
              <a:buNone/>
              <a:defRPr sz="2987" b="0" i="0">
                <a:solidFill>
                  <a:srgbClr val="292938"/>
                </a:solidFill>
                <a:latin typeface="Antic" pitchFamily="2" charset="77"/>
              </a:defRPr>
            </a:lvl1pPr>
            <a:lvl2pPr lvl="1" algn="r" rtl="0">
              <a:lnSpc>
                <a:spcPct val="100000"/>
              </a:lnSpc>
              <a:spcBef>
                <a:spcPts val="2987"/>
              </a:spcBef>
              <a:spcAft>
                <a:spcPts val="0"/>
              </a:spcAft>
              <a:buNone/>
              <a:defRPr sz="2987">
                <a:solidFill>
                  <a:srgbClr val="292938"/>
                </a:solidFill>
              </a:defRPr>
            </a:lvl2pPr>
            <a:lvl3pPr lvl="2" algn="r" rtl="0">
              <a:lnSpc>
                <a:spcPct val="100000"/>
              </a:lnSpc>
              <a:spcBef>
                <a:spcPts val="2987"/>
              </a:spcBef>
              <a:spcAft>
                <a:spcPts val="0"/>
              </a:spcAft>
              <a:buNone/>
              <a:defRPr sz="2987">
                <a:solidFill>
                  <a:srgbClr val="292938"/>
                </a:solidFill>
              </a:defRPr>
            </a:lvl3pPr>
            <a:lvl4pPr lvl="3" algn="r" rtl="0">
              <a:lnSpc>
                <a:spcPct val="100000"/>
              </a:lnSpc>
              <a:spcBef>
                <a:spcPts val="2987"/>
              </a:spcBef>
              <a:spcAft>
                <a:spcPts val="0"/>
              </a:spcAft>
              <a:buNone/>
              <a:defRPr sz="2987">
                <a:solidFill>
                  <a:srgbClr val="292938"/>
                </a:solidFill>
              </a:defRPr>
            </a:lvl4pPr>
            <a:lvl5pPr lvl="4" algn="r" rtl="0">
              <a:lnSpc>
                <a:spcPct val="100000"/>
              </a:lnSpc>
              <a:spcBef>
                <a:spcPts val="2987"/>
              </a:spcBef>
              <a:spcAft>
                <a:spcPts val="0"/>
              </a:spcAft>
              <a:buNone/>
              <a:defRPr sz="2987">
                <a:solidFill>
                  <a:srgbClr val="292938"/>
                </a:solidFill>
              </a:defRPr>
            </a:lvl5pPr>
            <a:lvl6pPr lvl="5" algn="r" rtl="0">
              <a:lnSpc>
                <a:spcPct val="100000"/>
              </a:lnSpc>
              <a:spcBef>
                <a:spcPts val="2987"/>
              </a:spcBef>
              <a:spcAft>
                <a:spcPts val="0"/>
              </a:spcAft>
              <a:buNone/>
              <a:defRPr sz="2987">
                <a:solidFill>
                  <a:srgbClr val="292938"/>
                </a:solidFill>
              </a:defRPr>
            </a:lvl6pPr>
            <a:lvl7pPr lvl="6" algn="r" rtl="0">
              <a:lnSpc>
                <a:spcPct val="100000"/>
              </a:lnSpc>
              <a:spcBef>
                <a:spcPts val="2987"/>
              </a:spcBef>
              <a:spcAft>
                <a:spcPts val="0"/>
              </a:spcAft>
              <a:buNone/>
              <a:defRPr sz="2987">
                <a:solidFill>
                  <a:srgbClr val="292938"/>
                </a:solidFill>
              </a:defRPr>
            </a:lvl7pPr>
            <a:lvl8pPr lvl="7" algn="r" rtl="0">
              <a:lnSpc>
                <a:spcPct val="100000"/>
              </a:lnSpc>
              <a:spcBef>
                <a:spcPts val="2987"/>
              </a:spcBef>
              <a:spcAft>
                <a:spcPts val="0"/>
              </a:spcAft>
              <a:buNone/>
              <a:defRPr sz="2987">
                <a:solidFill>
                  <a:srgbClr val="292938"/>
                </a:solidFill>
              </a:defRPr>
            </a:lvl8pPr>
            <a:lvl9pPr lvl="8" algn="r" rtl="0">
              <a:lnSpc>
                <a:spcPct val="100000"/>
              </a:lnSpc>
              <a:spcBef>
                <a:spcPts val="2987"/>
              </a:spcBef>
              <a:spcAft>
                <a:spcPts val="2987"/>
              </a:spcAft>
              <a:buNone/>
              <a:defRPr sz="2987">
                <a:solidFill>
                  <a:srgbClr val="292938"/>
                </a:solidFill>
              </a:defRPr>
            </a:lvl9pPr>
          </a:lstStyle>
          <a:p>
            <a:endParaRPr dirty="0"/>
          </a:p>
        </p:txBody>
      </p:sp>
      <p:sp>
        <p:nvSpPr>
          <p:cNvPr id="29" name="Google Shape;29;p7"/>
          <p:cNvSpPr txBox="1">
            <a:spLocks noGrp="1"/>
          </p:cNvSpPr>
          <p:nvPr>
            <p:ph type="ctrTitle"/>
          </p:nvPr>
        </p:nvSpPr>
        <p:spPr>
          <a:xfrm>
            <a:off x="9669660" y="1462580"/>
            <a:ext cx="5964000" cy="401184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Josefin Sans"/>
              <a:buNone/>
              <a:defRPr sz="13440">
                <a:solidFill>
                  <a:srgbClr val="292938"/>
                </a:solidFill>
              </a:defRPr>
            </a:lvl1pPr>
            <a:lvl2pPr lvl="1"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9pPr>
          </a:lstStyle>
          <a:p>
            <a:endParaRPr dirty="0"/>
          </a:p>
        </p:txBody>
      </p:sp>
    </p:spTree>
    <p:extLst>
      <p:ext uri="{BB962C8B-B14F-4D97-AF65-F5344CB8AC3E}">
        <p14:creationId xmlns:p14="http://schemas.microsoft.com/office/powerpoint/2010/main" val="465849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rgbClr val="F3F3F3"/>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subTitle" idx="1"/>
          </p:nvPr>
        </p:nvSpPr>
        <p:spPr>
          <a:xfrm>
            <a:off x="8976427" y="3480400"/>
            <a:ext cx="6657280" cy="17113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613" b="0" i="0">
                <a:solidFill>
                  <a:srgbClr val="292938"/>
                </a:solidFill>
                <a:latin typeface="Antic" pitchFamily="2" charset="77"/>
              </a:defRPr>
            </a:lvl1pPr>
            <a:lvl2pPr lvl="1" algn="r" rtl="0">
              <a:lnSpc>
                <a:spcPct val="100000"/>
              </a:lnSpc>
              <a:spcBef>
                <a:spcPts val="2987"/>
              </a:spcBef>
              <a:spcAft>
                <a:spcPts val="0"/>
              </a:spcAft>
              <a:buNone/>
              <a:defRPr sz="2613">
                <a:solidFill>
                  <a:srgbClr val="292938"/>
                </a:solidFill>
              </a:defRPr>
            </a:lvl2pPr>
            <a:lvl3pPr lvl="2" algn="r" rtl="0">
              <a:lnSpc>
                <a:spcPct val="100000"/>
              </a:lnSpc>
              <a:spcBef>
                <a:spcPts val="2987"/>
              </a:spcBef>
              <a:spcAft>
                <a:spcPts val="0"/>
              </a:spcAft>
              <a:buNone/>
              <a:defRPr sz="2613">
                <a:solidFill>
                  <a:srgbClr val="292938"/>
                </a:solidFill>
              </a:defRPr>
            </a:lvl3pPr>
            <a:lvl4pPr lvl="3" algn="r" rtl="0">
              <a:lnSpc>
                <a:spcPct val="100000"/>
              </a:lnSpc>
              <a:spcBef>
                <a:spcPts val="2987"/>
              </a:spcBef>
              <a:spcAft>
                <a:spcPts val="0"/>
              </a:spcAft>
              <a:buNone/>
              <a:defRPr sz="2613">
                <a:solidFill>
                  <a:srgbClr val="292938"/>
                </a:solidFill>
              </a:defRPr>
            </a:lvl4pPr>
            <a:lvl5pPr lvl="4" algn="r" rtl="0">
              <a:lnSpc>
                <a:spcPct val="100000"/>
              </a:lnSpc>
              <a:spcBef>
                <a:spcPts val="2987"/>
              </a:spcBef>
              <a:spcAft>
                <a:spcPts val="0"/>
              </a:spcAft>
              <a:buNone/>
              <a:defRPr sz="2613">
                <a:solidFill>
                  <a:srgbClr val="292938"/>
                </a:solidFill>
              </a:defRPr>
            </a:lvl5pPr>
            <a:lvl6pPr lvl="5" algn="r" rtl="0">
              <a:lnSpc>
                <a:spcPct val="100000"/>
              </a:lnSpc>
              <a:spcBef>
                <a:spcPts val="2987"/>
              </a:spcBef>
              <a:spcAft>
                <a:spcPts val="0"/>
              </a:spcAft>
              <a:buNone/>
              <a:defRPr sz="2613">
                <a:solidFill>
                  <a:srgbClr val="292938"/>
                </a:solidFill>
              </a:defRPr>
            </a:lvl6pPr>
            <a:lvl7pPr lvl="6" algn="r" rtl="0">
              <a:lnSpc>
                <a:spcPct val="100000"/>
              </a:lnSpc>
              <a:spcBef>
                <a:spcPts val="2987"/>
              </a:spcBef>
              <a:spcAft>
                <a:spcPts val="0"/>
              </a:spcAft>
              <a:buNone/>
              <a:defRPr sz="2613">
                <a:solidFill>
                  <a:srgbClr val="292938"/>
                </a:solidFill>
              </a:defRPr>
            </a:lvl7pPr>
            <a:lvl8pPr lvl="7" algn="r" rtl="0">
              <a:lnSpc>
                <a:spcPct val="100000"/>
              </a:lnSpc>
              <a:spcBef>
                <a:spcPts val="2987"/>
              </a:spcBef>
              <a:spcAft>
                <a:spcPts val="0"/>
              </a:spcAft>
              <a:buNone/>
              <a:defRPr sz="2613">
                <a:solidFill>
                  <a:srgbClr val="292938"/>
                </a:solidFill>
              </a:defRPr>
            </a:lvl8pPr>
            <a:lvl9pPr lvl="8" algn="r" rtl="0">
              <a:lnSpc>
                <a:spcPct val="100000"/>
              </a:lnSpc>
              <a:spcBef>
                <a:spcPts val="2987"/>
              </a:spcBef>
              <a:spcAft>
                <a:spcPts val="2987"/>
              </a:spcAft>
              <a:buNone/>
              <a:defRPr sz="2613">
                <a:solidFill>
                  <a:srgbClr val="292938"/>
                </a:solidFill>
              </a:defRPr>
            </a:lvl9pPr>
          </a:lstStyle>
          <a:p>
            <a:endParaRPr dirty="0"/>
          </a:p>
        </p:txBody>
      </p:sp>
      <p:sp>
        <p:nvSpPr>
          <p:cNvPr id="21" name="Google Shape;21;p5"/>
          <p:cNvSpPr txBox="1">
            <a:spLocks noGrp="1"/>
          </p:cNvSpPr>
          <p:nvPr>
            <p:ph type="subTitle" idx="2"/>
          </p:nvPr>
        </p:nvSpPr>
        <p:spPr>
          <a:xfrm>
            <a:off x="8976427" y="1610047"/>
            <a:ext cx="6657280" cy="17113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613" b="0" i="0">
                <a:solidFill>
                  <a:srgbClr val="292938"/>
                </a:solidFill>
                <a:latin typeface="Antic" pitchFamily="2" charset="77"/>
              </a:defRPr>
            </a:lvl1pPr>
            <a:lvl2pPr lvl="1" algn="r" rtl="0">
              <a:lnSpc>
                <a:spcPct val="100000"/>
              </a:lnSpc>
              <a:spcBef>
                <a:spcPts val="2987"/>
              </a:spcBef>
              <a:spcAft>
                <a:spcPts val="0"/>
              </a:spcAft>
              <a:buNone/>
              <a:defRPr sz="2613">
                <a:solidFill>
                  <a:srgbClr val="292938"/>
                </a:solidFill>
              </a:defRPr>
            </a:lvl2pPr>
            <a:lvl3pPr lvl="2" algn="r" rtl="0">
              <a:lnSpc>
                <a:spcPct val="100000"/>
              </a:lnSpc>
              <a:spcBef>
                <a:spcPts val="2987"/>
              </a:spcBef>
              <a:spcAft>
                <a:spcPts val="0"/>
              </a:spcAft>
              <a:buNone/>
              <a:defRPr sz="2613">
                <a:solidFill>
                  <a:srgbClr val="292938"/>
                </a:solidFill>
              </a:defRPr>
            </a:lvl3pPr>
            <a:lvl4pPr lvl="3" algn="r" rtl="0">
              <a:lnSpc>
                <a:spcPct val="100000"/>
              </a:lnSpc>
              <a:spcBef>
                <a:spcPts val="2987"/>
              </a:spcBef>
              <a:spcAft>
                <a:spcPts val="0"/>
              </a:spcAft>
              <a:buNone/>
              <a:defRPr sz="2613">
                <a:solidFill>
                  <a:srgbClr val="292938"/>
                </a:solidFill>
              </a:defRPr>
            </a:lvl4pPr>
            <a:lvl5pPr lvl="4" algn="r" rtl="0">
              <a:lnSpc>
                <a:spcPct val="100000"/>
              </a:lnSpc>
              <a:spcBef>
                <a:spcPts val="2987"/>
              </a:spcBef>
              <a:spcAft>
                <a:spcPts val="0"/>
              </a:spcAft>
              <a:buNone/>
              <a:defRPr sz="2613">
                <a:solidFill>
                  <a:srgbClr val="292938"/>
                </a:solidFill>
              </a:defRPr>
            </a:lvl5pPr>
            <a:lvl6pPr lvl="5" algn="r" rtl="0">
              <a:lnSpc>
                <a:spcPct val="100000"/>
              </a:lnSpc>
              <a:spcBef>
                <a:spcPts val="2987"/>
              </a:spcBef>
              <a:spcAft>
                <a:spcPts val="0"/>
              </a:spcAft>
              <a:buNone/>
              <a:defRPr sz="2613">
                <a:solidFill>
                  <a:srgbClr val="292938"/>
                </a:solidFill>
              </a:defRPr>
            </a:lvl6pPr>
            <a:lvl7pPr lvl="6" algn="r" rtl="0">
              <a:lnSpc>
                <a:spcPct val="100000"/>
              </a:lnSpc>
              <a:spcBef>
                <a:spcPts val="2987"/>
              </a:spcBef>
              <a:spcAft>
                <a:spcPts val="0"/>
              </a:spcAft>
              <a:buNone/>
              <a:defRPr sz="2613">
                <a:solidFill>
                  <a:srgbClr val="292938"/>
                </a:solidFill>
              </a:defRPr>
            </a:lvl7pPr>
            <a:lvl8pPr lvl="7" algn="r" rtl="0">
              <a:lnSpc>
                <a:spcPct val="100000"/>
              </a:lnSpc>
              <a:spcBef>
                <a:spcPts val="2987"/>
              </a:spcBef>
              <a:spcAft>
                <a:spcPts val="0"/>
              </a:spcAft>
              <a:buNone/>
              <a:defRPr sz="2613">
                <a:solidFill>
                  <a:srgbClr val="292938"/>
                </a:solidFill>
              </a:defRPr>
            </a:lvl8pPr>
            <a:lvl9pPr lvl="8" algn="r" rtl="0">
              <a:lnSpc>
                <a:spcPct val="100000"/>
              </a:lnSpc>
              <a:spcBef>
                <a:spcPts val="2987"/>
              </a:spcBef>
              <a:spcAft>
                <a:spcPts val="2987"/>
              </a:spcAft>
              <a:buNone/>
              <a:defRPr sz="2613">
                <a:solidFill>
                  <a:srgbClr val="292938"/>
                </a:solidFill>
              </a:defRPr>
            </a:lvl9pPr>
          </a:lstStyle>
          <a:p>
            <a:endParaRPr dirty="0"/>
          </a:p>
        </p:txBody>
      </p:sp>
      <p:sp>
        <p:nvSpPr>
          <p:cNvPr id="22" name="Google Shape;22;p5"/>
          <p:cNvSpPr txBox="1">
            <a:spLocks noGrp="1"/>
          </p:cNvSpPr>
          <p:nvPr>
            <p:ph type="ctrTitle"/>
          </p:nvPr>
        </p:nvSpPr>
        <p:spPr>
          <a:xfrm>
            <a:off x="1442373" y="3281658"/>
            <a:ext cx="5508720" cy="219296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Josefin Sans"/>
              <a:buNone/>
              <a:defRPr sz="13440">
                <a:solidFill>
                  <a:srgbClr val="292938"/>
                </a:solidFill>
              </a:defRPr>
            </a:lvl1pPr>
            <a:lvl2pPr lvl="1"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9pPr>
          </a:lstStyle>
          <a:p>
            <a:endParaRPr dirty="0"/>
          </a:p>
        </p:txBody>
      </p:sp>
    </p:spTree>
    <p:extLst>
      <p:ext uri="{BB962C8B-B14F-4D97-AF65-F5344CB8AC3E}">
        <p14:creationId xmlns:p14="http://schemas.microsoft.com/office/powerpoint/2010/main" val="392919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rgbClr val="F3F3F3"/>
        </a:solid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subTitle" idx="1"/>
          </p:nvPr>
        </p:nvSpPr>
        <p:spPr>
          <a:xfrm>
            <a:off x="1443436" y="5056369"/>
            <a:ext cx="5305440" cy="148904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40" b="0" i="0">
                <a:solidFill>
                  <a:srgbClr val="292938"/>
                </a:solidFill>
                <a:latin typeface="Antic" pitchFamily="2" charset="77"/>
              </a:defRPr>
            </a:lvl1pPr>
            <a:lvl2pPr lvl="1" algn="r" rtl="0">
              <a:lnSpc>
                <a:spcPct val="100000"/>
              </a:lnSpc>
              <a:spcBef>
                <a:spcPts val="2987"/>
              </a:spcBef>
              <a:spcAft>
                <a:spcPts val="0"/>
              </a:spcAft>
              <a:buNone/>
              <a:defRPr sz="2240">
                <a:solidFill>
                  <a:srgbClr val="292938"/>
                </a:solidFill>
              </a:defRPr>
            </a:lvl2pPr>
            <a:lvl3pPr lvl="2" algn="r" rtl="0">
              <a:lnSpc>
                <a:spcPct val="100000"/>
              </a:lnSpc>
              <a:spcBef>
                <a:spcPts val="2987"/>
              </a:spcBef>
              <a:spcAft>
                <a:spcPts val="0"/>
              </a:spcAft>
              <a:buNone/>
              <a:defRPr sz="2240">
                <a:solidFill>
                  <a:srgbClr val="292938"/>
                </a:solidFill>
              </a:defRPr>
            </a:lvl3pPr>
            <a:lvl4pPr lvl="3" algn="r" rtl="0">
              <a:lnSpc>
                <a:spcPct val="100000"/>
              </a:lnSpc>
              <a:spcBef>
                <a:spcPts val="2987"/>
              </a:spcBef>
              <a:spcAft>
                <a:spcPts val="0"/>
              </a:spcAft>
              <a:buNone/>
              <a:defRPr sz="2240">
                <a:solidFill>
                  <a:srgbClr val="292938"/>
                </a:solidFill>
              </a:defRPr>
            </a:lvl4pPr>
            <a:lvl5pPr lvl="4" algn="r" rtl="0">
              <a:lnSpc>
                <a:spcPct val="100000"/>
              </a:lnSpc>
              <a:spcBef>
                <a:spcPts val="2987"/>
              </a:spcBef>
              <a:spcAft>
                <a:spcPts val="0"/>
              </a:spcAft>
              <a:buNone/>
              <a:defRPr sz="2240">
                <a:solidFill>
                  <a:srgbClr val="292938"/>
                </a:solidFill>
              </a:defRPr>
            </a:lvl5pPr>
            <a:lvl6pPr lvl="5" algn="r" rtl="0">
              <a:lnSpc>
                <a:spcPct val="100000"/>
              </a:lnSpc>
              <a:spcBef>
                <a:spcPts val="2987"/>
              </a:spcBef>
              <a:spcAft>
                <a:spcPts val="0"/>
              </a:spcAft>
              <a:buNone/>
              <a:defRPr sz="2240">
                <a:solidFill>
                  <a:srgbClr val="292938"/>
                </a:solidFill>
              </a:defRPr>
            </a:lvl6pPr>
            <a:lvl7pPr lvl="6" algn="r" rtl="0">
              <a:lnSpc>
                <a:spcPct val="100000"/>
              </a:lnSpc>
              <a:spcBef>
                <a:spcPts val="2987"/>
              </a:spcBef>
              <a:spcAft>
                <a:spcPts val="0"/>
              </a:spcAft>
              <a:buNone/>
              <a:defRPr sz="2240">
                <a:solidFill>
                  <a:srgbClr val="292938"/>
                </a:solidFill>
              </a:defRPr>
            </a:lvl7pPr>
            <a:lvl8pPr lvl="7" algn="r" rtl="0">
              <a:lnSpc>
                <a:spcPct val="100000"/>
              </a:lnSpc>
              <a:spcBef>
                <a:spcPts val="2987"/>
              </a:spcBef>
              <a:spcAft>
                <a:spcPts val="0"/>
              </a:spcAft>
              <a:buNone/>
              <a:defRPr sz="2240">
                <a:solidFill>
                  <a:srgbClr val="292938"/>
                </a:solidFill>
              </a:defRPr>
            </a:lvl8pPr>
            <a:lvl9pPr lvl="8" algn="r" rtl="0">
              <a:lnSpc>
                <a:spcPct val="100000"/>
              </a:lnSpc>
              <a:spcBef>
                <a:spcPts val="2987"/>
              </a:spcBef>
              <a:spcAft>
                <a:spcPts val="2987"/>
              </a:spcAft>
              <a:buNone/>
              <a:defRPr sz="2240">
                <a:solidFill>
                  <a:srgbClr val="292938"/>
                </a:solidFill>
              </a:defRPr>
            </a:lvl9pPr>
          </a:lstStyle>
          <a:p>
            <a:endParaRPr dirty="0"/>
          </a:p>
        </p:txBody>
      </p:sp>
      <p:sp>
        <p:nvSpPr>
          <p:cNvPr id="70" name="Google Shape;70;p14"/>
          <p:cNvSpPr txBox="1">
            <a:spLocks noGrp="1"/>
          </p:cNvSpPr>
          <p:nvPr>
            <p:ph type="subTitle" idx="2"/>
          </p:nvPr>
        </p:nvSpPr>
        <p:spPr>
          <a:xfrm>
            <a:off x="1443436" y="3055700"/>
            <a:ext cx="5305440" cy="148904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40" b="0" i="0">
                <a:solidFill>
                  <a:srgbClr val="292938"/>
                </a:solidFill>
                <a:latin typeface="Antic" pitchFamily="2" charset="77"/>
              </a:defRPr>
            </a:lvl1pPr>
            <a:lvl2pPr lvl="1" algn="r" rtl="0">
              <a:lnSpc>
                <a:spcPct val="100000"/>
              </a:lnSpc>
              <a:spcBef>
                <a:spcPts val="2987"/>
              </a:spcBef>
              <a:spcAft>
                <a:spcPts val="0"/>
              </a:spcAft>
              <a:buNone/>
              <a:defRPr sz="2240">
                <a:solidFill>
                  <a:srgbClr val="292938"/>
                </a:solidFill>
              </a:defRPr>
            </a:lvl2pPr>
            <a:lvl3pPr lvl="2" algn="r" rtl="0">
              <a:lnSpc>
                <a:spcPct val="100000"/>
              </a:lnSpc>
              <a:spcBef>
                <a:spcPts val="2987"/>
              </a:spcBef>
              <a:spcAft>
                <a:spcPts val="0"/>
              </a:spcAft>
              <a:buNone/>
              <a:defRPr sz="2240">
                <a:solidFill>
                  <a:srgbClr val="292938"/>
                </a:solidFill>
              </a:defRPr>
            </a:lvl3pPr>
            <a:lvl4pPr lvl="3" algn="r" rtl="0">
              <a:lnSpc>
                <a:spcPct val="100000"/>
              </a:lnSpc>
              <a:spcBef>
                <a:spcPts val="2987"/>
              </a:spcBef>
              <a:spcAft>
                <a:spcPts val="0"/>
              </a:spcAft>
              <a:buNone/>
              <a:defRPr sz="2240">
                <a:solidFill>
                  <a:srgbClr val="292938"/>
                </a:solidFill>
              </a:defRPr>
            </a:lvl4pPr>
            <a:lvl5pPr lvl="4" algn="r" rtl="0">
              <a:lnSpc>
                <a:spcPct val="100000"/>
              </a:lnSpc>
              <a:spcBef>
                <a:spcPts val="2987"/>
              </a:spcBef>
              <a:spcAft>
                <a:spcPts val="0"/>
              </a:spcAft>
              <a:buNone/>
              <a:defRPr sz="2240">
                <a:solidFill>
                  <a:srgbClr val="292938"/>
                </a:solidFill>
              </a:defRPr>
            </a:lvl5pPr>
            <a:lvl6pPr lvl="5" algn="r" rtl="0">
              <a:lnSpc>
                <a:spcPct val="100000"/>
              </a:lnSpc>
              <a:spcBef>
                <a:spcPts val="2987"/>
              </a:spcBef>
              <a:spcAft>
                <a:spcPts val="0"/>
              </a:spcAft>
              <a:buNone/>
              <a:defRPr sz="2240">
                <a:solidFill>
                  <a:srgbClr val="292938"/>
                </a:solidFill>
              </a:defRPr>
            </a:lvl6pPr>
            <a:lvl7pPr lvl="6" algn="r" rtl="0">
              <a:lnSpc>
                <a:spcPct val="100000"/>
              </a:lnSpc>
              <a:spcBef>
                <a:spcPts val="2987"/>
              </a:spcBef>
              <a:spcAft>
                <a:spcPts val="0"/>
              </a:spcAft>
              <a:buNone/>
              <a:defRPr sz="2240">
                <a:solidFill>
                  <a:srgbClr val="292938"/>
                </a:solidFill>
              </a:defRPr>
            </a:lvl7pPr>
            <a:lvl8pPr lvl="7" algn="r" rtl="0">
              <a:lnSpc>
                <a:spcPct val="100000"/>
              </a:lnSpc>
              <a:spcBef>
                <a:spcPts val="2987"/>
              </a:spcBef>
              <a:spcAft>
                <a:spcPts val="0"/>
              </a:spcAft>
              <a:buNone/>
              <a:defRPr sz="2240">
                <a:solidFill>
                  <a:srgbClr val="292938"/>
                </a:solidFill>
              </a:defRPr>
            </a:lvl8pPr>
            <a:lvl9pPr lvl="8" algn="r" rtl="0">
              <a:lnSpc>
                <a:spcPct val="100000"/>
              </a:lnSpc>
              <a:spcBef>
                <a:spcPts val="2987"/>
              </a:spcBef>
              <a:spcAft>
                <a:spcPts val="2987"/>
              </a:spcAft>
              <a:buNone/>
              <a:defRPr sz="2240">
                <a:solidFill>
                  <a:srgbClr val="292938"/>
                </a:solidFill>
              </a:defRPr>
            </a:lvl9pPr>
          </a:lstStyle>
          <a:p>
            <a:endParaRPr dirty="0"/>
          </a:p>
        </p:txBody>
      </p:sp>
      <p:sp>
        <p:nvSpPr>
          <p:cNvPr id="71" name="Google Shape;71;p14"/>
          <p:cNvSpPr txBox="1">
            <a:spLocks noGrp="1"/>
          </p:cNvSpPr>
          <p:nvPr>
            <p:ph type="subTitle" idx="3"/>
          </p:nvPr>
        </p:nvSpPr>
        <p:spPr>
          <a:xfrm>
            <a:off x="1431084" y="1023910"/>
            <a:ext cx="5305440" cy="148904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40" b="0" i="0">
                <a:solidFill>
                  <a:srgbClr val="292938"/>
                </a:solidFill>
                <a:latin typeface="Antic" pitchFamily="2" charset="77"/>
              </a:defRPr>
            </a:lvl1pPr>
            <a:lvl2pPr lvl="1" algn="r" rtl="0">
              <a:lnSpc>
                <a:spcPct val="100000"/>
              </a:lnSpc>
              <a:spcBef>
                <a:spcPts val="2987"/>
              </a:spcBef>
              <a:spcAft>
                <a:spcPts val="0"/>
              </a:spcAft>
              <a:buNone/>
              <a:defRPr sz="2240">
                <a:solidFill>
                  <a:srgbClr val="292938"/>
                </a:solidFill>
              </a:defRPr>
            </a:lvl2pPr>
            <a:lvl3pPr lvl="2" algn="r" rtl="0">
              <a:lnSpc>
                <a:spcPct val="100000"/>
              </a:lnSpc>
              <a:spcBef>
                <a:spcPts val="2987"/>
              </a:spcBef>
              <a:spcAft>
                <a:spcPts val="0"/>
              </a:spcAft>
              <a:buNone/>
              <a:defRPr sz="2240">
                <a:solidFill>
                  <a:srgbClr val="292938"/>
                </a:solidFill>
              </a:defRPr>
            </a:lvl3pPr>
            <a:lvl4pPr lvl="3" algn="r" rtl="0">
              <a:lnSpc>
                <a:spcPct val="100000"/>
              </a:lnSpc>
              <a:spcBef>
                <a:spcPts val="2987"/>
              </a:spcBef>
              <a:spcAft>
                <a:spcPts val="0"/>
              </a:spcAft>
              <a:buNone/>
              <a:defRPr sz="2240">
                <a:solidFill>
                  <a:srgbClr val="292938"/>
                </a:solidFill>
              </a:defRPr>
            </a:lvl4pPr>
            <a:lvl5pPr lvl="4" algn="r" rtl="0">
              <a:lnSpc>
                <a:spcPct val="100000"/>
              </a:lnSpc>
              <a:spcBef>
                <a:spcPts val="2987"/>
              </a:spcBef>
              <a:spcAft>
                <a:spcPts val="0"/>
              </a:spcAft>
              <a:buNone/>
              <a:defRPr sz="2240">
                <a:solidFill>
                  <a:srgbClr val="292938"/>
                </a:solidFill>
              </a:defRPr>
            </a:lvl5pPr>
            <a:lvl6pPr lvl="5" algn="r" rtl="0">
              <a:lnSpc>
                <a:spcPct val="100000"/>
              </a:lnSpc>
              <a:spcBef>
                <a:spcPts val="2987"/>
              </a:spcBef>
              <a:spcAft>
                <a:spcPts val="0"/>
              </a:spcAft>
              <a:buNone/>
              <a:defRPr sz="2240">
                <a:solidFill>
                  <a:srgbClr val="292938"/>
                </a:solidFill>
              </a:defRPr>
            </a:lvl6pPr>
            <a:lvl7pPr lvl="6" algn="r" rtl="0">
              <a:lnSpc>
                <a:spcPct val="100000"/>
              </a:lnSpc>
              <a:spcBef>
                <a:spcPts val="2987"/>
              </a:spcBef>
              <a:spcAft>
                <a:spcPts val="0"/>
              </a:spcAft>
              <a:buNone/>
              <a:defRPr sz="2240">
                <a:solidFill>
                  <a:srgbClr val="292938"/>
                </a:solidFill>
              </a:defRPr>
            </a:lvl7pPr>
            <a:lvl8pPr lvl="7" algn="r" rtl="0">
              <a:lnSpc>
                <a:spcPct val="100000"/>
              </a:lnSpc>
              <a:spcBef>
                <a:spcPts val="2987"/>
              </a:spcBef>
              <a:spcAft>
                <a:spcPts val="0"/>
              </a:spcAft>
              <a:buNone/>
              <a:defRPr sz="2240">
                <a:solidFill>
                  <a:srgbClr val="292938"/>
                </a:solidFill>
              </a:defRPr>
            </a:lvl8pPr>
            <a:lvl9pPr lvl="8" algn="r" rtl="0">
              <a:lnSpc>
                <a:spcPct val="100000"/>
              </a:lnSpc>
              <a:spcBef>
                <a:spcPts val="2987"/>
              </a:spcBef>
              <a:spcAft>
                <a:spcPts val="2987"/>
              </a:spcAft>
              <a:buNone/>
              <a:defRPr sz="2240">
                <a:solidFill>
                  <a:srgbClr val="292938"/>
                </a:solidFill>
              </a:defRPr>
            </a:lvl9pPr>
          </a:lstStyle>
          <a:p>
            <a:endParaRPr dirty="0"/>
          </a:p>
        </p:txBody>
      </p:sp>
      <p:sp>
        <p:nvSpPr>
          <p:cNvPr id="72" name="Google Shape;72;p14"/>
          <p:cNvSpPr txBox="1">
            <a:spLocks noGrp="1"/>
          </p:cNvSpPr>
          <p:nvPr>
            <p:ph type="subTitle" idx="4"/>
          </p:nvPr>
        </p:nvSpPr>
        <p:spPr>
          <a:xfrm>
            <a:off x="1443451" y="7057073"/>
            <a:ext cx="5305440" cy="148904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40" b="0" i="0">
                <a:solidFill>
                  <a:srgbClr val="292938"/>
                </a:solidFill>
                <a:latin typeface="Antic" pitchFamily="2" charset="77"/>
              </a:defRPr>
            </a:lvl1pPr>
            <a:lvl2pPr lvl="1" algn="r" rtl="0">
              <a:lnSpc>
                <a:spcPct val="100000"/>
              </a:lnSpc>
              <a:spcBef>
                <a:spcPts val="2987"/>
              </a:spcBef>
              <a:spcAft>
                <a:spcPts val="0"/>
              </a:spcAft>
              <a:buNone/>
              <a:defRPr sz="2240">
                <a:solidFill>
                  <a:srgbClr val="292938"/>
                </a:solidFill>
              </a:defRPr>
            </a:lvl2pPr>
            <a:lvl3pPr lvl="2" algn="r" rtl="0">
              <a:lnSpc>
                <a:spcPct val="100000"/>
              </a:lnSpc>
              <a:spcBef>
                <a:spcPts val="2987"/>
              </a:spcBef>
              <a:spcAft>
                <a:spcPts val="0"/>
              </a:spcAft>
              <a:buNone/>
              <a:defRPr sz="2240">
                <a:solidFill>
                  <a:srgbClr val="292938"/>
                </a:solidFill>
              </a:defRPr>
            </a:lvl3pPr>
            <a:lvl4pPr lvl="3" algn="r" rtl="0">
              <a:lnSpc>
                <a:spcPct val="100000"/>
              </a:lnSpc>
              <a:spcBef>
                <a:spcPts val="2987"/>
              </a:spcBef>
              <a:spcAft>
                <a:spcPts val="0"/>
              </a:spcAft>
              <a:buNone/>
              <a:defRPr sz="2240">
                <a:solidFill>
                  <a:srgbClr val="292938"/>
                </a:solidFill>
              </a:defRPr>
            </a:lvl4pPr>
            <a:lvl5pPr lvl="4" algn="r" rtl="0">
              <a:lnSpc>
                <a:spcPct val="100000"/>
              </a:lnSpc>
              <a:spcBef>
                <a:spcPts val="2987"/>
              </a:spcBef>
              <a:spcAft>
                <a:spcPts val="0"/>
              </a:spcAft>
              <a:buNone/>
              <a:defRPr sz="2240">
                <a:solidFill>
                  <a:srgbClr val="292938"/>
                </a:solidFill>
              </a:defRPr>
            </a:lvl5pPr>
            <a:lvl6pPr lvl="5" algn="r" rtl="0">
              <a:lnSpc>
                <a:spcPct val="100000"/>
              </a:lnSpc>
              <a:spcBef>
                <a:spcPts val="2987"/>
              </a:spcBef>
              <a:spcAft>
                <a:spcPts val="0"/>
              </a:spcAft>
              <a:buNone/>
              <a:defRPr sz="2240">
                <a:solidFill>
                  <a:srgbClr val="292938"/>
                </a:solidFill>
              </a:defRPr>
            </a:lvl6pPr>
            <a:lvl7pPr lvl="6" algn="r" rtl="0">
              <a:lnSpc>
                <a:spcPct val="100000"/>
              </a:lnSpc>
              <a:spcBef>
                <a:spcPts val="2987"/>
              </a:spcBef>
              <a:spcAft>
                <a:spcPts val="0"/>
              </a:spcAft>
              <a:buNone/>
              <a:defRPr sz="2240">
                <a:solidFill>
                  <a:srgbClr val="292938"/>
                </a:solidFill>
              </a:defRPr>
            </a:lvl7pPr>
            <a:lvl8pPr lvl="7" algn="r" rtl="0">
              <a:lnSpc>
                <a:spcPct val="100000"/>
              </a:lnSpc>
              <a:spcBef>
                <a:spcPts val="2987"/>
              </a:spcBef>
              <a:spcAft>
                <a:spcPts val="0"/>
              </a:spcAft>
              <a:buNone/>
              <a:defRPr sz="2240">
                <a:solidFill>
                  <a:srgbClr val="292938"/>
                </a:solidFill>
              </a:defRPr>
            </a:lvl8pPr>
            <a:lvl9pPr lvl="8" algn="r" rtl="0">
              <a:lnSpc>
                <a:spcPct val="100000"/>
              </a:lnSpc>
              <a:spcBef>
                <a:spcPts val="2987"/>
              </a:spcBef>
              <a:spcAft>
                <a:spcPts val="2987"/>
              </a:spcAft>
              <a:buNone/>
              <a:defRPr sz="2240">
                <a:solidFill>
                  <a:srgbClr val="292938"/>
                </a:solidFill>
              </a:defRPr>
            </a:lvl9pPr>
          </a:lstStyle>
          <a:p>
            <a:endParaRPr dirty="0"/>
          </a:p>
        </p:txBody>
      </p:sp>
      <p:sp>
        <p:nvSpPr>
          <p:cNvPr id="73" name="Google Shape;73;p14"/>
          <p:cNvSpPr txBox="1">
            <a:spLocks noGrp="1"/>
          </p:cNvSpPr>
          <p:nvPr>
            <p:ph type="ctrTitle"/>
          </p:nvPr>
        </p:nvSpPr>
        <p:spPr>
          <a:xfrm>
            <a:off x="9669660" y="3281647"/>
            <a:ext cx="5964000" cy="219296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Josefin Sans"/>
              <a:buNone/>
              <a:defRPr sz="13440">
                <a:solidFill>
                  <a:srgbClr val="292938"/>
                </a:solidFill>
              </a:defRPr>
            </a:lvl1pPr>
            <a:lvl2pPr lvl="1"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9pPr>
          </a:lstStyle>
          <a:p>
            <a:endParaRPr dirty="0"/>
          </a:p>
        </p:txBody>
      </p:sp>
    </p:spTree>
    <p:extLst>
      <p:ext uri="{BB962C8B-B14F-4D97-AF65-F5344CB8AC3E}">
        <p14:creationId xmlns:p14="http://schemas.microsoft.com/office/powerpoint/2010/main" val="1388335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987468"/>
        </a:solid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ctrTitle"/>
          </p:nvPr>
        </p:nvSpPr>
        <p:spPr>
          <a:xfrm>
            <a:off x="11275371" y="6484847"/>
            <a:ext cx="4357360" cy="123088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FFFFFF"/>
              </a:buClr>
              <a:buSzPts val="1400"/>
              <a:buFont typeface="Josefin Sans"/>
              <a:buNone/>
              <a:defRPr sz="3360">
                <a:solidFill>
                  <a:srgbClr val="F3F3F3"/>
                </a:solidFill>
              </a:defRPr>
            </a:lvl1pPr>
            <a:lvl2pPr lvl="1"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2pPr>
            <a:lvl3pPr lvl="2"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3pPr>
            <a:lvl4pPr lvl="3"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4pPr>
            <a:lvl5pPr lvl="4"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5pPr>
            <a:lvl6pPr lvl="5"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6pPr>
            <a:lvl7pPr lvl="6"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7pPr>
            <a:lvl8pPr lvl="7"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8pPr>
            <a:lvl9pPr lvl="8"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9pPr>
          </a:lstStyle>
          <a:p>
            <a:endParaRPr dirty="0"/>
          </a:p>
        </p:txBody>
      </p:sp>
      <p:sp>
        <p:nvSpPr>
          <p:cNvPr id="77" name="Google Shape;77;p15"/>
          <p:cNvSpPr txBox="1">
            <a:spLocks noGrp="1"/>
          </p:cNvSpPr>
          <p:nvPr>
            <p:ph type="subTitle" idx="1"/>
          </p:nvPr>
        </p:nvSpPr>
        <p:spPr>
          <a:xfrm>
            <a:off x="11050527" y="2720107"/>
            <a:ext cx="4582480" cy="3213280"/>
          </a:xfrm>
          <a:prstGeom prst="rect">
            <a:avLst/>
          </a:prstGeom>
          <a:noFill/>
        </p:spPr>
        <p:txBody>
          <a:bodyPr spcFirstLastPara="1" wrap="square" lIns="91425" tIns="274300" rIns="91425" bIns="91425" anchor="ctr" anchorCtr="0">
            <a:noAutofit/>
          </a:bodyPr>
          <a:lstStyle>
            <a:lvl1pPr lvl="0" algn="r" rtl="0">
              <a:lnSpc>
                <a:spcPct val="100000"/>
              </a:lnSpc>
              <a:spcBef>
                <a:spcPts val="0"/>
              </a:spcBef>
              <a:spcAft>
                <a:spcPts val="0"/>
              </a:spcAft>
              <a:buNone/>
              <a:defRPr b="0" i="0">
                <a:solidFill>
                  <a:srgbClr val="F3F3F3"/>
                </a:solidFill>
                <a:latin typeface="Antic" pitchFamily="2" charset="77"/>
              </a:defRPr>
            </a:lvl1pPr>
            <a:lvl2pPr lvl="1" algn="r" rtl="0">
              <a:lnSpc>
                <a:spcPct val="100000"/>
              </a:lnSpc>
              <a:spcBef>
                <a:spcPts val="2987"/>
              </a:spcBef>
              <a:spcAft>
                <a:spcPts val="0"/>
              </a:spcAft>
              <a:buNone/>
              <a:defRPr>
                <a:solidFill>
                  <a:srgbClr val="F3F3F3"/>
                </a:solidFill>
              </a:defRPr>
            </a:lvl2pPr>
            <a:lvl3pPr lvl="2" algn="r" rtl="0">
              <a:lnSpc>
                <a:spcPct val="100000"/>
              </a:lnSpc>
              <a:spcBef>
                <a:spcPts val="2987"/>
              </a:spcBef>
              <a:spcAft>
                <a:spcPts val="0"/>
              </a:spcAft>
              <a:buNone/>
              <a:defRPr>
                <a:solidFill>
                  <a:srgbClr val="F3F3F3"/>
                </a:solidFill>
              </a:defRPr>
            </a:lvl3pPr>
            <a:lvl4pPr lvl="3" algn="r" rtl="0">
              <a:lnSpc>
                <a:spcPct val="100000"/>
              </a:lnSpc>
              <a:spcBef>
                <a:spcPts val="2987"/>
              </a:spcBef>
              <a:spcAft>
                <a:spcPts val="0"/>
              </a:spcAft>
              <a:buNone/>
              <a:defRPr>
                <a:solidFill>
                  <a:srgbClr val="F3F3F3"/>
                </a:solidFill>
              </a:defRPr>
            </a:lvl4pPr>
            <a:lvl5pPr lvl="4" algn="r" rtl="0">
              <a:lnSpc>
                <a:spcPct val="100000"/>
              </a:lnSpc>
              <a:spcBef>
                <a:spcPts val="2987"/>
              </a:spcBef>
              <a:spcAft>
                <a:spcPts val="0"/>
              </a:spcAft>
              <a:buNone/>
              <a:defRPr>
                <a:solidFill>
                  <a:srgbClr val="F3F3F3"/>
                </a:solidFill>
              </a:defRPr>
            </a:lvl5pPr>
            <a:lvl6pPr lvl="5" algn="r" rtl="0">
              <a:lnSpc>
                <a:spcPct val="100000"/>
              </a:lnSpc>
              <a:spcBef>
                <a:spcPts val="2987"/>
              </a:spcBef>
              <a:spcAft>
                <a:spcPts val="0"/>
              </a:spcAft>
              <a:buNone/>
              <a:defRPr>
                <a:solidFill>
                  <a:srgbClr val="F3F3F3"/>
                </a:solidFill>
              </a:defRPr>
            </a:lvl6pPr>
            <a:lvl7pPr lvl="6" algn="r" rtl="0">
              <a:lnSpc>
                <a:spcPct val="100000"/>
              </a:lnSpc>
              <a:spcBef>
                <a:spcPts val="2987"/>
              </a:spcBef>
              <a:spcAft>
                <a:spcPts val="0"/>
              </a:spcAft>
              <a:buNone/>
              <a:defRPr>
                <a:solidFill>
                  <a:srgbClr val="F3F3F3"/>
                </a:solidFill>
              </a:defRPr>
            </a:lvl7pPr>
            <a:lvl8pPr lvl="7" algn="r" rtl="0">
              <a:lnSpc>
                <a:spcPct val="100000"/>
              </a:lnSpc>
              <a:spcBef>
                <a:spcPts val="2987"/>
              </a:spcBef>
              <a:spcAft>
                <a:spcPts val="0"/>
              </a:spcAft>
              <a:buNone/>
              <a:defRPr>
                <a:solidFill>
                  <a:srgbClr val="F3F3F3"/>
                </a:solidFill>
              </a:defRPr>
            </a:lvl8pPr>
            <a:lvl9pPr lvl="8" algn="r" rtl="0">
              <a:lnSpc>
                <a:spcPct val="100000"/>
              </a:lnSpc>
              <a:spcBef>
                <a:spcPts val="2987"/>
              </a:spcBef>
              <a:spcAft>
                <a:spcPts val="2987"/>
              </a:spcAft>
              <a:buNone/>
              <a:defRPr>
                <a:solidFill>
                  <a:srgbClr val="F3F3F3"/>
                </a:solidFill>
              </a:defRPr>
            </a:lvl9pPr>
          </a:lstStyle>
          <a:p>
            <a:endParaRPr dirty="0"/>
          </a:p>
        </p:txBody>
      </p:sp>
    </p:spTree>
    <p:extLst>
      <p:ext uri="{BB962C8B-B14F-4D97-AF65-F5344CB8AC3E}">
        <p14:creationId xmlns:p14="http://schemas.microsoft.com/office/powerpoint/2010/main" val="2827540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rgbClr val="F3F3F3"/>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subTitle" idx="1"/>
          </p:nvPr>
        </p:nvSpPr>
        <p:spPr>
          <a:xfrm>
            <a:off x="1431080" y="6728493"/>
            <a:ext cx="3788400" cy="15920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613" b="0" i="0">
                <a:solidFill>
                  <a:schemeClr val="lt1"/>
                </a:solidFill>
                <a:latin typeface="Antic" pitchFamily="2" charset="77"/>
              </a:defRPr>
            </a:lvl1pPr>
            <a:lvl2pPr lvl="1" rtl="0">
              <a:lnSpc>
                <a:spcPct val="100000"/>
              </a:lnSpc>
              <a:spcBef>
                <a:spcPts val="2987"/>
              </a:spcBef>
              <a:spcAft>
                <a:spcPts val="0"/>
              </a:spcAft>
              <a:buNone/>
              <a:defRPr sz="2613">
                <a:solidFill>
                  <a:schemeClr val="lt1"/>
                </a:solidFill>
              </a:defRPr>
            </a:lvl2pPr>
            <a:lvl3pPr lvl="2" rtl="0">
              <a:lnSpc>
                <a:spcPct val="100000"/>
              </a:lnSpc>
              <a:spcBef>
                <a:spcPts val="2987"/>
              </a:spcBef>
              <a:spcAft>
                <a:spcPts val="0"/>
              </a:spcAft>
              <a:buNone/>
              <a:defRPr sz="2613">
                <a:solidFill>
                  <a:schemeClr val="lt1"/>
                </a:solidFill>
              </a:defRPr>
            </a:lvl3pPr>
            <a:lvl4pPr lvl="3" rtl="0">
              <a:lnSpc>
                <a:spcPct val="100000"/>
              </a:lnSpc>
              <a:spcBef>
                <a:spcPts val="2987"/>
              </a:spcBef>
              <a:spcAft>
                <a:spcPts val="0"/>
              </a:spcAft>
              <a:buNone/>
              <a:defRPr sz="2613">
                <a:solidFill>
                  <a:schemeClr val="lt1"/>
                </a:solidFill>
              </a:defRPr>
            </a:lvl4pPr>
            <a:lvl5pPr lvl="4" rtl="0">
              <a:lnSpc>
                <a:spcPct val="100000"/>
              </a:lnSpc>
              <a:spcBef>
                <a:spcPts val="2987"/>
              </a:spcBef>
              <a:spcAft>
                <a:spcPts val="0"/>
              </a:spcAft>
              <a:buNone/>
              <a:defRPr sz="2613">
                <a:solidFill>
                  <a:schemeClr val="lt1"/>
                </a:solidFill>
              </a:defRPr>
            </a:lvl5pPr>
            <a:lvl6pPr lvl="5" rtl="0">
              <a:lnSpc>
                <a:spcPct val="100000"/>
              </a:lnSpc>
              <a:spcBef>
                <a:spcPts val="2987"/>
              </a:spcBef>
              <a:spcAft>
                <a:spcPts val="0"/>
              </a:spcAft>
              <a:buNone/>
              <a:defRPr sz="2613">
                <a:solidFill>
                  <a:schemeClr val="lt1"/>
                </a:solidFill>
              </a:defRPr>
            </a:lvl6pPr>
            <a:lvl7pPr lvl="6" rtl="0">
              <a:lnSpc>
                <a:spcPct val="100000"/>
              </a:lnSpc>
              <a:spcBef>
                <a:spcPts val="2987"/>
              </a:spcBef>
              <a:spcAft>
                <a:spcPts val="0"/>
              </a:spcAft>
              <a:buNone/>
              <a:defRPr sz="2613">
                <a:solidFill>
                  <a:schemeClr val="lt1"/>
                </a:solidFill>
              </a:defRPr>
            </a:lvl7pPr>
            <a:lvl8pPr lvl="7" rtl="0">
              <a:lnSpc>
                <a:spcPct val="100000"/>
              </a:lnSpc>
              <a:spcBef>
                <a:spcPts val="2987"/>
              </a:spcBef>
              <a:spcAft>
                <a:spcPts val="0"/>
              </a:spcAft>
              <a:buNone/>
              <a:defRPr sz="2613">
                <a:solidFill>
                  <a:schemeClr val="lt1"/>
                </a:solidFill>
              </a:defRPr>
            </a:lvl8pPr>
            <a:lvl9pPr lvl="8" rtl="0">
              <a:lnSpc>
                <a:spcPct val="100000"/>
              </a:lnSpc>
              <a:spcBef>
                <a:spcPts val="2987"/>
              </a:spcBef>
              <a:spcAft>
                <a:spcPts val="2987"/>
              </a:spcAft>
              <a:buNone/>
              <a:defRPr sz="2613">
                <a:solidFill>
                  <a:schemeClr val="lt1"/>
                </a:solidFill>
              </a:defRPr>
            </a:lvl9pPr>
          </a:lstStyle>
          <a:p>
            <a:endParaRPr dirty="0"/>
          </a:p>
        </p:txBody>
      </p:sp>
      <p:sp>
        <p:nvSpPr>
          <p:cNvPr id="80" name="Google Shape;80;p16"/>
          <p:cNvSpPr txBox="1">
            <a:spLocks noGrp="1"/>
          </p:cNvSpPr>
          <p:nvPr>
            <p:ph type="subTitle" idx="2"/>
          </p:nvPr>
        </p:nvSpPr>
        <p:spPr>
          <a:xfrm>
            <a:off x="1431080" y="6021213"/>
            <a:ext cx="4114880" cy="122696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None/>
              <a:defRPr sz="2987">
                <a:solidFill>
                  <a:schemeClr val="lt1"/>
                </a:solidFill>
                <a:latin typeface="Abril Fatface"/>
                <a:ea typeface="Abril Fatface"/>
                <a:cs typeface="Abril Fatface"/>
                <a:sym typeface="Abril Fatface"/>
              </a:defRPr>
            </a:lvl1pPr>
            <a:lvl2pPr lvl="1"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2pPr>
            <a:lvl3pPr lvl="2"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3pPr>
            <a:lvl4pPr lvl="3"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4pPr>
            <a:lvl5pPr lvl="4"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5pPr>
            <a:lvl6pPr lvl="5"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6pPr>
            <a:lvl7pPr lvl="6"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7pPr>
            <a:lvl8pPr lvl="7"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8pPr>
            <a:lvl9pPr lvl="8" rtl="0">
              <a:lnSpc>
                <a:spcPct val="100000"/>
              </a:lnSpc>
              <a:spcBef>
                <a:spcPts val="2987"/>
              </a:spcBef>
              <a:spcAft>
                <a:spcPts val="2987"/>
              </a:spcAft>
              <a:buNone/>
              <a:defRPr sz="2987">
                <a:solidFill>
                  <a:schemeClr val="lt1"/>
                </a:solidFill>
                <a:latin typeface="Abril Fatface"/>
                <a:ea typeface="Abril Fatface"/>
                <a:cs typeface="Abril Fatface"/>
                <a:sym typeface="Abril Fatface"/>
              </a:defRPr>
            </a:lvl9pPr>
          </a:lstStyle>
          <a:p>
            <a:endParaRPr dirty="0"/>
          </a:p>
        </p:txBody>
      </p:sp>
      <p:sp>
        <p:nvSpPr>
          <p:cNvPr id="81" name="Google Shape;81;p16"/>
          <p:cNvSpPr txBox="1">
            <a:spLocks noGrp="1"/>
          </p:cNvSpPr>
          <p:nvPr>
            <p:ph type="ctrTitle"/>
          </p:nvPr>
        </p:nvSpPr>
        <p:spPr>
          <a:xfrm>
            <a:off x="6501740" y="3281647"/>
            <a:ext cx="8918560" cy="219296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Josefin Sans"/>
              <a:buNone/>
              <a:defRPr sz="13440">
                <a:solidFill>
                  <a:srgbClr val="292938"/>
                </a:solidFill>
              </a:defRPr>
            </a:lvl1pPr>
            <a:lvl2pPr lvl="1"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9pPr>
          </a:lstStyle>
          <a:p>
            <a:endParaRPr dirty="0"/>
          </a:p>
        </p:txBody>
      </p:sp>
      <p:sp>
        <p:nvSpPr>
          <p:cNvPr id="82" name="Google Shape;82;p16"/>
          <p:cNvSpPr txBox="1">
            <a:spLocks noGrp="1"/>
          </p:cNvSpPr>
          <p:nvPr>
            <p:ph type="subTitle" idx="3"/>
          </p:nvPr>
        </p:nvSpPr>
        <p:spPr>
          <a:xfrm>
            <a:off x="6474345" y="6728493"/>
            <a:ext cx="3788400" cy="15920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613" b="0" i="0">
                <a:solidFill>
                  <a:schemeClr val="lt1"/>
                </a:solidFill>
                <a:latin typeface="Antic" pitchFamily="2" charset="77"/>
              </a:defRPr>
            </a:lvl1pPr>
            <a:lvl2pPr lvl="1" rtl="0">
              <a:lnSpc>
                <a:spcPct val="100000"/>
              </a:lnSpc>
              <a:spcBef>
                <a:spcPts val="2987"/>
              </a:spcBef>
              <a:spcAft>
                <a:spcPts val="0"/>
              </a:spcAft>
              <a:buNone/>
              <a:defRPr sz="2613">
                <a:solidFill>
                  <a:schemeClr val="lt1"/>
                </a:solidFill>
              </a:defRPr>
            </a:lvl2pPr>
            <a:lvl3pPr lvl="2" rtl="0">
              <a:lnSpc>
                <a:spcPct val="100000"/>
              </a:lnSpc>
              <a:spcBef>
                <a:spcPts val="2987"/>
              </a:spcBef>
              <a:spcAft>
                <a:spcPts val="0"/>
              </a:spcAft>
              <a:buNone/>
              <a:defRPr sz="2613">
                <a:solidFill>
                  <a:schemeClr val="lt1"/>
                </a:solidFill>
              </a:defRPr>
            </a:lvl3pPr>
            <a:lvl4pPr lvl="3" rtl="0">
              <a:lnSpc>
                <a:spcPct val="100000"/>
              </a:lnSpc>
              <a:spcBef>
                <a:spcPts val="2987"/>
              </a:spcBef>
              <a:spcAft>
                <a:spcPts val="0"/>
              </a:spcAft>
              <a:buNone/>
              <a:defRPr sz="2613">
                <a:solidFill>
                  <a:schemeClr val="lt1"/>
                </a:solidFill>
              </a:defRPr>
            </a:lvl4pPr>
            <a:lvl5pPr lvl="4" rtl="0">
              <a:lnSpc>
                <a:spcPct val="100000"/>
              </a:lnSpc>
              <a:spcBef>
                <a:spcPts val="2987"/>
              </a:spcBef>
              <a:spcAft>
                <a:spcPts val="0"/>
              </a:spcAft>
              <a:buNone/>
              <a:defRPr sz="2613">
                <a:solidFill>
                  <a:schemeClr val="lt1"/>
                </a:solidFill>
              </a:defRPr>
            </a:lvl5pPr>
            <a:lvl6pPr lvl="5" rtl="0">
              <a:lnSpc>
                <a:spcPct val="100000"/>
              </a:lnSpc>
              <a:spcBef>
                <a:spcPts val="2987"/>
              </a:spcBef>
              <a:spcAft>
                <a:spcPts val="0"/>
              </a:spcAft>
              <a:buNone/>
              <a:defRPr sz="2613">
                <a:solidFill>
                  <a:schemeClr val="lt1"/>
                </a:solidFill>
              </a:defRPr>
            </a:lvl6pPr>
            <a:lvl7pPr lvl="6" rtl="0">
              <a:lnSpc>
                <a:spcPct val="100000"/>
              </a:lnSpc>
              <a:spcBef>
                <a:spcPts val="2987"/>
              </a:spcBef>
              <a:spcAft>
                <a:spcPts val="0"/>
              </a:spcAft>
              <a:buNone/>
              <a:defRPr sz="2613">
                <a:solidFill>
                  <a:schemeClr val="lt1"/>
                </a:solidFill>
              </a:defRPr>
            </a:lvl7pPr>
            <a:lvl8pPr lvl="7" rtl="0">
              <a:lnSpc>
                <a:spcPct val="100000"/>
              </a:lnSpc>
              <a:spcBef>
                <a:spcPts val="2987"/>
              </a:spcBef>
              <a:spcAft>
                <a:spcPts val="0"/>
              </a:spcAft>
              <a:buNone/>
              <a:defRPr sz="2613">
                <a:solidFill>
                  <a:schemeClr val="lt1"/>
                </a:solidFill>
              </a:defRPr>
            </a:lvl8pPr>
            <a:lvl9pPr lvl="8" rtl="0">
              <a:lnSpc>
                <a:spcPct val="100000"/>
              </a:lnSpc>
              <a:spcBef>
                <a:spcPts val="2987"/>
              </a:spcBef>
              <a:spcAft>
                <a:spcPts val="2987"/>
              </a:spcAft>
              <a:buNone/>
              <a:defRPr sz="2613">
                <a:solidFill>
                  <a:schemeClr val="lt1"/>
                </a:solidFill>
              </a:defRPr>
            </a:lvl9pPr>
          </a:lstStyle>
          <a:p>
            <a:endParaRPr dirty="0"/>
          </a:p>
        </p:txBody>
      </p:sp>
      <p:sp>
        <p:nvSpPr>
          <p:cNvPr id="83" name="Google Shape;83;p16"/>
          <p:cNvSpPr txBox="1">
            <a:spLocks noGrp="1"/>
          </p:cNvSpPr>
          <p:nvPr>
            <p:ph type="subTitle" idx="4"/>
          </p:nvPr>
        </p:nvSpPr>
        <p:spPr>
          <a:xfrm>
            <a:off x="6474328" y="6021213"/>
            <a:ext cx="4114880" cy="122696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None/>
              <a:defRPr sz="2987">
                <a:solidFill>
                  <a:schemeClr val="lt1"/>
                </a:solidFill>
                <a:latin typeface="Abril Fatface"/>
                <a:ea typeface="Abril Fatface"/>
                <a:cs typeface="Abril Fatface"/>
                <a:sym typeface="Abril Fatface"/>
              </a:defRPr>
            </a:lvl1pPr>
            <a:lvl2pPr lvl="1"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2pPr>
            <a:lvl3pPr lvl="2"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3pPr>
            <a:lvl4pPr lvl="3"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4pPr>
            <a:lvl5pPr lvl="4"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5pPr>
            <a:lvl6pPr lvl="5"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6pPr>
            <a:lvl7pPr lvl="6"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7pPr>
            <a:lvl8pPr lvl="7"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8pPr>
            <a:lvl9pPr lvl="8" rtl="0">
              <a:lnSpc>
                <a:spcPct val="100000"/>
              </a:lnSpc>
              <a:spcBef>
                <a:spcPts val="2987"/>
              </a:spcBef>
              <a:spcAft>
                <a:spcPts val="2987"/>
              </a:spcAft>
              <a:buNone/>
              <a:defRPr sz="2987">
                <a:solidFill>
                  <a:schemeClr val="lt1"/>
                </a:solidFill>
                <a:latin typeface="Abril Fatface"/>
                <a:ea typeface="Abril Fatface"/>
                <a:cs typeface="Abril Fatface"/>
                <a:sym typeface="Abril Fatface"/>
              </a:defRPr>
            </a:lvl9pPr>
          </a:lstStyle>
          <a:p>
            <a:endParaRPr dirty="0"/>
          </a:p>
        </p:txBody>
      </p:sp>
      <p:sp>
        <p:nvSpPr>
          <p:cNvPr id="84" name="Google Shape;84;p16"/>
          <p:cNvSpPr txBox="1">
            <a:spLocks noGrp="1"/>
          </p:cNvSpPr>
          <p:nvPr>
            <p:ph type="subTitle" idx="5"/>
          </p:nvPr>
        </p:nvSpPr>
        <p:spPr>
          <a:xfrm>
            <a:off x="11517613" y="6728493"/>
            <a:ext cx="3788400" cy="15920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613" b="0" i="0">
                <a:solidFill>
                  <a:schemeClr val="lt1"/>
                </a:solidFill>
                <a:latin typeface="Antic" pitchFamily="2" charset="77"/>
              </a:defRPr>
            </a:lvl1pPr>
            <a:lvl2pPr lvl="1" rtl="0">
              <a:lnSpc>
                <a:spcPct val="100000"/>
              </a:lnSpc>
              <a:spcBef>
                <a:spcPts val="2987"/>
              </a:spcBef>
              <a:spcAft>
                <a:spcPts val="0"/>
              </a:spcAft>
              <a:buNone/>
              <a:defRPr sz="2613">
                <a:solidFill>
                  <a:schemeClr val="lt1"/>
                </a:solidFill>
              </a:defRPr>
            </a:lvl2pPr>
            <a:lvl3pPr lvl="2" rtl="0">
              <a:lnSpc>
                <a:spcPct val="100000"/>
              </a:lnSpc>
              <a:spcBef>
                <a:spcPts val="2987"/>
              </a:spcBef>
              <a:spcAft>
                <a:spcPts val="0"/>
              </a:spcAft>
              <a:buNone/>
              <a:defRPr sz="2613">
                <a:solidFill>
                  <a:schemeClr val="lt1"/>
                </a:solidFill>
              </a:defRPr>
            </a:lvl3pPr>
            <a:lvl4pPr lvl="3" rtl="0">
              <a:lnSpc>
                <a:spcPct val="100000"/>
              </a:lnSpc>
              <a:spcBef>
                <a:spcPts val="2987"/>
              </a:spcBef>
              <a:spcAft>
                <a:spcPts val="0"/>
              </a:spcAft>
              <a:buNone/>
              <a:defRPr sz="2613">
                <a:solidFill>
                  <a:schemeClr val="lt1"/>
                </a:solidFill>
              </a:defRPr>
            </a:lvl4pPr>
            <a:lvl5pPr lvl="4" rtl="0">
              <a:lnSpc>
                <a:spcPct val="100000"/>
              </a:lnSpc>
              <a:spcBef>
                <a:spcPts val="2987"/>
              </a:spcBef>
              <a:spcAft>
                <a:spcPts val="0"/>
              </a:spcAft>
              <a:buNone/>
              <a:defRPr sz="2613">
                <a:solidFill>
                  <a:schemeClr val="lt1"/>
                </a:solidFill>
              </a:defRPr>
            </a:lvl5pPr>
            <a:lvl6pPr lvl="5" rtl="0">
              <a:lnSpc>
                <a:spcPct val="100000"/>
              </a:lnSpc>
              <a:spcBef>
                <a:spcPts val="2987"/>
              </a:spcBef>
              <a:spcAft>
                <a:spcPts val="0"/>
              </a:spcAft>
              <a:buNone/>
              <a:defRPr sz="2613">
                <a:solidFill>
                  <a:schemeClr val="lt1"/>
                </a:solidFill>
              </a:defRPr>
            </a:lvl6pPr>
            <a:lvl7pPr lvl="6" rtl="0">
              <a:lnSpc>
                <a:spcPct val="100000"/>
              </a:lnSpc>
              <a:spcBef>
                <a:spcPts val="2987"/>
              </a:spcBef>
              <a:spcAft>
                <a:spcPts val="0"/>
              </a:spcAft>
              <a:buNone/>
              <a:defRPr sz="2613">
                <a:solidFill>
                  <a:schemeClr val="lt1"/>
                </a:solidFill>
              </a:defRPr>
            </a:lvl7pPr>
            <a:lvl8pPr lvl="7" rtl="0">
              <a:lnSpc>
                <a:spcPct val="100000"/>
              </a:lnSpc>
              <a:spcBef>
                <a:spcPts val="2987"/>
              </a:spcBef>
              <a:spcAft>
                <a:spcPts val="0"/>
              </a:spcAft>
              <a:buNone/>
              <a:defRPr sz="2613">
                <a:solidFill>
                  <a:schemeClr val="lt1"/>
                </a:solidFill>
              </a:defRPr>
            </a:lvl8pPr>
            <a:lvl9pPr lvl="8" rtl="0">
              <a:lnSpc>
                <a:spcPct val="100000"/>
              </a:lnSpc>
              <a:spcBef>
                <a:spcPts val="2987"/>
              </a:spcBef>
              <a:spcAft>
                <a:spcPts val="2987"/>
              </a:spcAft>
              <a:buNone/>
              <a:defRPr sz="2613">
                <a:solidFill>
                  <a:schemeClr val="lt1"/>
                </a:solidFill>
              </a:defRPr>
            </a:lvl9pPr>
          </a:lstStyle>
          <a:p>
            <a:endParaRPr dirty="0"/>
          </a:p>
        </p:txBody>
      </p:sp>
      <p:sp>
        <p:nvSpPr>
          <p:cNvPr id="85" name="Google Shape;85;p16"/>
          <p:cNvSpPr txBox="1">
            <a:spLocks noGrp="1"/>
          </p:cNvSpPr>
          <p:nvPr>
            <p:ph type="subTitle" idx="6"/>
          </p:nvPr>
        </p:nvSpPr>
        <p:spPr>
          <a:xfrm>
            <a:off x="11517617" y="6021213"/>
            <a:ext cx="4114880" cy="122696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None/>
              <a:defRPr sz="2987">
                <a:solidFill>
                  <a:schemeClr val="lt1"/>
                </a:solidFill>
                <a:latin typeface="Abril Fatface"/>
                <a:ea typeface="Abril Fatface"/>
                <a:cs typeface="Abril Fatface"/>
                <a:sym typeface="Abril Fatface"/>
              </a:defRPr>
            </a:lvl1pPr>
            <a:lvl2pPr lvl="1"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2pPr>
            <a:lvl3pPr lvl="2"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3pPr>
            <a:lvl4pPr lvl="3"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4pPr>
            <a:lvl5pPr lvl="4"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5pPr>
            <a:lvl6pPr lvl="5"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6pPr>
            <a:lvl7pPr lvl="6"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7pPr>
            <a:lvl8pPr lvl="7" rtl="0">
              <a:lnSpc>
                <a:spcPct val="100000"/>
              </a:lnSpc>
              <a:spcBef>
                <a:spcPts val="2987"/>
              </a:spcBef>
              <a:spcAft>
                <a:spcPts val="0"/>
              </a:spcAft>
              <a:buNone/>
              <a:defRPr sz="2987">
                <a:solidFill>
                  <a:schemeClr val="lt1"/>
                </a:solidFill>
                <a:latin typeface="Abril Fatface"/>
                <a:ea typeface="Abril Fatface"/>
                <a:cs typeface="Abril Fatface"/>
                <a:sym typeface="Abril Fatface"/>
              </a:defRPr>
            </a:lvl8pPr>
            <a:lvl9pPr lvl="8" rtl="0">
              <a:lnSpc>
                <a:spcPct val="100000"/>
              </a:lnSpc>
              <a:spcBef>
                <a:spcPts val="2987"/>
              </a:spcBef>
              <a:spcAft>
                <a:spcPts val="2987"/>
              </a:spcAft>
              <a:buNone/>
              <a:defRPr sz="2987">
                <a:solidFill>
                  <a:schemeClr val="lt1"/>
                </a:solidFill>
                <a:latin typeface="Abril Fatface"/>
                <a:ea typeface="Abril Fatface"/>
                <a:cs typeface="Abril Fatface"/>
                <a:sym typeface="Abril Fatface"/>
              </a:defRPr>
            </a:lvl9pPr>
          </a:lstStyle>
          <a:p>
            <a:endParaRPr dirty="0"/>
          </a:p>
        </p:txBody>
      </p:sp>
    </p:spTree>
    <p:extLst>
      <p:ext uri="{BB962C8B-B14F-4D97-AF65-F5344CB8AC3E}">
        <p14:creationId xmlns:p14="http://schemas.microsoft.com/office/powerpoint/2010/main" val="895663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rgbClr val="F3F3F3"/>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431080" y="1424631"/>
            <a:ext cx="12951680" cy="405832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6000"/>
              <a:buNone/>
              <a:defRPr sz="13440">
                <a:solidFill>
                  <a:srgbClr val="292938"/>
                </a:solidFill>
              </a:defRPr>
            </a:lvl1pPr>
            <a:lvl2pPr lvl="1"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2pPr>
            <a:lvl3pPr lvl="2"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3pPr>
            <a:lvl4pPr lvl="3"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4pPr>
            <a:lvl5pPr lvl="4"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5pPr>
            <a:lvl6pPr lvl="5"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6pPr>
            <a:lvl7pPr lvl="6"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7pPr>
            <a:lvl8pPr lvl="7"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8pPr>
            <a:lvl9pPr lvl="8"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9pPr>
          </a:lstStyle>
          <a:p>
            <a:endParaRPr dirty="0"/>
          </a:p>
        </p:txBody>
      </p:sp>
      <p:sp>
        <p:nvSpPr>
          <p:cNvPr id="14" name="Google Shape;14;p3"/>
          <p:cNvSpPr txBox="1">
            <a:spLocks noGrp="1"/>
          </p:cNvSpPr>
          <p:nvPr>
            <p:ph type="subTitle" idx="1"/>
          </p:nvPr>
        </p:nvSpPr>
        <p:spPr>
          <a:xfrm>
            <a:off x="1431033" y="6712447"/>
            <a:ext cx="7189280" cy="1463280"/>
          </a:xfrm>
          <a:prstGeom prst="rect">
            <a:avLst/>
          </a:prstGeom>
        </p:spPr>
        <p:txBody>
          <a:bodyPr spcFirstLastPara="1" wrap="square" lIns="91425" tIns="91425" rIns="378000" bIns="91425" anchor="b" anchorCtr="0">
            <a:noAutofit/>
          </a:bodyPr>
          <a:lstStyle>
            <a:lvl1pPr lvl="0" rtl="0">
              <a:lnSpc>
                <a:spcPct val="100000"/>
              </a:lnSpc>
              <a:spcBef>
                <a:spcPts val="0"/>
              </a:spcBef>
              <a:spcAft>
                <a:spcPts val="0"/>
              </a:spcAft>
              <a:buNone/>
              <a:defRPr sz="2613" b="0" i="0">
                <a:solidFill>
                  <a:srgbClr val="292938"/>
                </a:solidFill>
                <a:latin typeface="Antic" pitchFamily="2" charset="77"/>
              </a:defRPr>
            </a:lvl1pPr>
            <a:lvl2pPr lvl="1" rtl="0">
              <a:lnSpc>
                <a:spcPct val="100000"/>
              </a:lnSpc>
              <a:spcBef>
                <a:spcPts val="2987"/>
              </a:spcBef>
              <a:spcAft>
                <a:spcPts val="0"/>
              </a:spcAft>
              <a:buNone/>
              <a:defRPr sz="2613">
                <a:solidFill>
                  <a:srgbClr val="292938"/>
                </a:solidFill>
              </a:defRPr>
            </a:lvl2pPr>
            <a:lvl3pPr lvl="2" rtl="0">
              <a:lnSpc>
                <a:spcPct val="100000"/>
              </a:lnSpc>
              <a:spcBef>
                <a:spcPts val="2987"/>
              </a:spcBef>
              <a:spcAft>
                <a:spcPts val="0"/>
              </a:spcAft>
              <a:buNone/>
              <a:defRPr sz="2613">
                <a:solidFill>
                  <a:srgbClr val="292938"/>
                </a:solidFill>
              </a:defRPr>
            </a:lvl3pPr>
            <a:lvl4pPr lvl="3" rtl="0">
              <a:lnSpc>
                <a:spcPct val="100000"/>
              </a:lnSpc>
              <a:spcBef>
                <a:spcPts val="2987"/>
              </a:spcBef>
              <a:spcAft>
                <a:spcPts val="0"/>
              </a:spcAft>
              <a:buNone/>
              <a:defRPr sz="2613">
                <a:solidFill>
                  <a:srgbClr val="292938"/>
                </a:solidFill>
              </a:defRPr>
            </a:lvl4pPr>
            <a:lvl5pPr lvl="4" rtl="0">
              <a:lnSpc>
                <a:spcPct val="100000"/>
              </a:lnSpc>
              <a:spcBef>
                <a:spcPts val="2987"/>
              </a:spcBef>
              <a:spcAft>
                <a:spcPts val="0"/>
              </a:spcAft>
              <a:buNone/>
              <a:defRPr sz="2613">
                <a:solidFill>
                  <a:srgbClr val="292938"/>
                </a:solidFill>
              </a:defRPr>
            </a:lvl5pPr>
            <a:lvl6pPr lvl="5" rtl="0">
              <a:lnSpc>
                <a:spcPct val="100000"/>
              </a:lnSpc>
              <a:spcBef>
                <a:spcPts val="2987"/>
              </a:spcBef>
              <a:spcAft>
                <a:spcPts val="0"/>
              </a:spcAft>
              <a:buNone/>
              <a:defRPr sz="2613">
                <a:solidFill>
                  <a:srgbClr val="292938"/>
                </a:solidFill>
              </a:defRPr>
            </a:lvl6pPr>
            <a:lvl7pPr lvl="6" rtl="0">
              <a:lnSpc>
                <a:spcPct val="100000"/>
              </a:lnSpc>
              <a:spcBef>
                <a:spcPts val="2987"/>
              </a:spcBef>
              <a:spcAft>
                <a:spcPts val="0"/>
              </a:spcAft>
              <a:buNone/>
              <a:defRPr sz="2613">
                <a:solidFill>
                  <a:srgbClr val="292938"/>
                </a:solidFill>
              </a:defRPr>
            </a:lvl7pPr>
            <a:lvl8pPr lvl="7" rtl="0">
              <a:lnSpc>
                <a:spcPct val="100000"/>
              </a:lnSpc>
              <a:spcBef>
                <a:spcPts val="2987"/>
              </a:spcBef>
              <a:spcAft>
                <a:spcPts val="0"/>
              </a:spcAft>
              <a:buNone/>
              <a:defRPr sz="2613">
                <a:solidFill>
                  <a:srgbClr val="292938"/>
                </a:solidFill>
              </a:defRPr>
            </a:lvl8pPr>
            <a:lvl9pPr lvl="8" rtl="0">
              <a:lnSpc>
                <a:spcPct val="100000"/>
              </a:lnSpc>
              <a:spcBef>
                <a:spcPts val="2987"/>
              </a:spcBef>
              <a:spcAft>
                <a:spcPts val="2987"/>
              </a:spcAft>
              <a:buNone/>
              <a:defRPr sz="2613">
                <a:solidFill>
                  <a:srgbClr val="292938"/>
                </a:solidFill>
              </a:defRPr>
            </a:lvl9pPr>
          </a:lstStyle>
          <a:p>
            <a:endParaRPr dirty="0"/>
          </a:p>
        </p:txBody>
      </p:sp>
      <p:sp>
        <p:nvSpPr>
          <p:cNvPr id="15" name="Google Shape;15;p3"/>
          <p:cNvSpPr txBox="1">
            <a:spLocks noGrp="1"/>
          </p:cNvSpPr>
          <p:nvPr>
            <p:ph type="title" idx="2" hasCustomPrompt="1"/>
          </p:nvPr>
        </p:nvSpPr>
        <p:spPr>
          <a:xfrm>
            <a:off x="2958059" y="3703980"/>
            <a:ext cx="12674901" cy="589736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46666">
                <a:solidFill>
                  <a:srgbClr val="E9A259"/>
                </a:solidFill>
              </a:defRPr>
            </a:lvl1pPr>
            <a:lvl2pPr lvl="1" algn="ctr" rtl="0">
              <a:spcBef>
                <a:spcPts val="0"/>
              </a:spcBef>
              <a:spcAft>
                <a:spcPts val="0"/>
              </a:spcAft>
              <a:buSzPts val="6000"/>
              <a:buNone/>
              <a:defRPr sz="11200"/>
            </a:lvl2pPr>
            <a:lvl3pPr lvl="2" algn="ctr" rtl="0">
              <a:spcBef>
                <a:spcPts val="0"/>
              </a:spcBef>
              <a:spcAft>
                <a:spcPts val="0"/>
              </a:spcAft>
              <a:buSzPts val="6000"/>
              <a:buNone/>
              <a:defRPr sz="11200"/>
            </a:lvl3pPr>
            <a:lvl4pPr lvl="3" algn="ctr" rtl="0">
              <a:spcBef>
                <a:spcPts val="0"/>
              </a:spcBef>
              <a:spcAft>
                <a:spcPts val="0"/>
              </a:spcAft>
              <a:buSzPts val="6000"/>
              <a:buNone/>
              <a:defRPr sz="11200"/>
            </a:lvl4pPr>
            <a:lvl5pPr lvl="4" algn="ctr" rtl="0">
              <a:spcBef>
                <a:spcPts val="0"/>
              </a:spcBef>
              <a:spcAft>
                <a:spcPts val="0"/>
              </a:spcAft>
              <a:buSzPts val="6000"/>
              <a:buNone/>
              <a:defRPr sz="11200"/>
            </a:lvl5pPr>
            <a:lvl6pPr lvl="5" algn="ctr" rtl="0">
              <a:spcBef>
                <a:spcPts val="0"/>
              </a:spcBef>
              <a:spcAft>
                <a:spcPts val="0"/>
              </a:spcAft>
              <a:buSzPts val="6000"/>
              <a:buNone/>
              <a:defRPr sz="11200"/>
            </a:lvl6pPr>
            <a:lvl7pPr lvl="6" algn="ctr" rtl="0">
              <a:spcBef>
                <a:spcPts val="0"/>
              </a:spcBef>
              <a:spcAft>
                <a:spcPts val="0"/>
              </a:spcAft>
              <a:buSzPts val="6000"/>
              <a:buNone/>
              <a:defRPr sz="11200"/>
            </a:lvl7pPr>
            <a:lvl8pPr lvl="7" algn="ctr" rtl="0">
              <a:spcBef>
                <a:spcPts val="0"/>
              </a:spcBef>
              <a:spcAft>
                <a:spcPts val="0"/>
              </a:spcAft>
              <a:buSzPts val="6000"/>
              <a:buNone/>
              <a:defRPr sz="11200"/>
            </a:lvl8pPr>
            <a:lvl9pPr lvl="8" algn="ctr" rtl="0">
              <a:spcBef>
                <a:spcPts val="0"/>
              </a:spcBef>
              <a:spcAft>
                <a:spcPts val="0"/>
              </a:spcAft>
              <a:buSzPts val="6000"/>
              <a:buNone/>
              <a:defRPr sz="11200"/>
            </a:lvl9pPr>
          </a:lstStyle>
          <a:p>
            <a:r>
              <a:rPr dirty="0"/>
              <a:t>xx%</a:t>
            </a:r>
          </a:p>
        </p:txBody>
      </p:sp>
    </p:spTree>
    <p:extLst>
      <p:ext uri="{BB962C8B-B14F-4D97-AF65-F5344CB8AC3E}">
        <p14:creationId xmlns:p14="http://schemas.microsoft.com/office/powerpoint/2010/main" val="3306280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Google Shape;9;p2">
            <a:extLst>
              <a:ext uri="{FF2B5EF4-FFF2-40B4-BE49-F238E27FC236}">
                <a16:creationId xmlns:a16="http://schemas.microsoft.com/office/drawing/2014/main" id="{DCBA81B6-EA20-1146-A405-B9C3769637E8}"/>
              </a:ext>
            </a:extLst>
          </p:cNvPr>
          <p:cNvSpPr txBox="1">
            <a:spLocks noGrp="1"/>
          </p:cNvSpPr>
          <p:nvPr>
            <p:ph type="ctrTitle"/>
          </p:nvPr>
        </p:nvSpPr>
        <p:spPr>
          <a:xfrm>
            <a:off x="2077133" y="2004908"/>
            <a:ext cx="11732000" cy="585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292938"/>
              </a:buClr>
              <a:buSzPts val="3600"/>
              <a:buFont typeface="Josefin Sans"/>
              <a:buNone/>
              <a:defRPr sz="17920">
                <a:solidFill>
                  <a:srgbClr val="292938"/>
                </a:solidFill>
              </a:defRPr>
            </a:lvl1pPr>
            <a:lvl2pPr lvl="1" algn="r" rtl="0">
              <a:spcBef>
                <a:spcPts val="0"/>
              </a:spcBef>
              <a:spcAft>
                <a:spcPts val="0"/>
              </a:spcAft>
              <a:buClr>
                <a:srgbClr val="292938"/>
              </a:buClr>
              <a:buSzPts val="7200"/>
              <a:buFont typeface="Josefin Sans"/>
              <a:buNone/>
              <a:defRPr sz="13440" b="1">
                <a:solidFill>
                  <a:srgbClr val="292938"/>
                </a:solidFill>
                <a:latin typeface="Josefin Sans"/>
                <a:ea typeface="Josefin Sans"/>
                <a:cs typeface="Josefin Sans"/>
                <a:sym typeface="Josefin Sans"/>
              </a:defRPr>
            </a:lvl2pPr>
            <a:lvl3pPr lvl="2" algn="r" rtl="0">
              <a:spcBef>
                <a:spcPts val="0"/>
              </a:spcBef>
              <a:spcAft>
                <a:spcPts val="0"/>
              </a:spcAft>
              <a:buClr>
                <a:srgbClr val="292938"/>
              </a:buClr>
              <a:buSzPts val="7200"/>
              <a:buFont typeface="Josefin Sans"/>
              <a:buNone/>
              <a:defRPr sz="13440" b="1">
                <a:solidFill>
                  <a:srgbClr val="292938"/>
                </a:solidFill>
                <a:latin typeface="Josefin Sans"/>
                <a:ea typeface="Josefin Sans"/>
                <a:cs typeface="Josefin Sans"/>
                <a:sym typeface="Josefin Sans"/>
              </a:defRPr>
            </a:lvl3pPr>
            <a:lvl4pPr lvl="3" algn="r" rtl="0">
              <a:spcBef>
                <a:spcPts val="0"/>
              </a:spcBef>
              <a:spcAft>
                <a:spcPts val="0"/>
              </a:spcAft>
              <a:buClr>
                <a:srgbClr val="292938"/>
              </a:buClr>
              <a:buSzPts val="7200"/>
              <a:buFont typeface="Josefin Sans"/>
              <a:buNone/>
              <a:defRPr sz="13440" b="1">
                <a:solidFill>
                  <a:srgbClr val="292938"/>
                </a:solidFill>
                <a:latin typeface="Josefin Sans"/>
                <a:ea typeface="Josefin Sans"/>
                <a:cs typeface="Josefin Sans"/>
                <a:sym typeface="Josefin Sans"/>
              </a:defRPr>
            </a:lvl4pPr>
            <a:lvl5pPr lvl="4" algn="r" rtl="0">
              <a:spcBef>
                <a:spcPts val="0"/>
              </a:spcBef>
              <a:spcAft>
                <a:spcPts val="0"/>
              </a:spcAft>
              <a:buClr>
                <a:srgbClr val="292938"/>
              </a:buClr>
              <a:buSzPts val="7200"/>
              <a:buFont typeface="Josefin Sans"/>
              <a:buNone/>
              <a:defRPr sz="13440" b="1">
                <a:solidFill>
                  <a:srgbClr val="292938"/>
                </a:solidFill>
                <a:latin typeface="Josefin Sans"/>
                <a:ea typeface="Josefin Sans"/>
                <a:cs typeface="Josefin Sans"/>
                <a:sym typeface="Josefin Sans"/>
              </a:defRPr>
            </a:lvl5pPr>
            <a:lvl6pPr lvl="5" algn="r" rtl="0">
              <a:spcBef>
                <a:spcPts val="0"/>
              </a:spcBef>
              <a:spcAft>
                <a:spcPts val="0"/>
              </a:spcAft>
              <a:buClr>
                <a:srgbClr val="292938"/>
              </a:buClr>
              <a:buSzPts val="7200"/>
              <a:buFont typeface="Josefin Sans"/>
              <a:buNone/>
              <a:defRPr sz="13440" b="1">
                <a:solidFill>
                  <a:srgbClr val="292938"/>
                </a:solidFill>
                <a:latin typeface="Josefin Sans"/>
                <a:ea typeface="Josefin Sans"/>
                <a:cs typeface="Josefin Sans"/>
                <a:sym typeface="Josefin Sans"/>
              </a:defRPr>
            </a:lvl6pPr>
            <a:lvl7pPr lvl="6" algn="r" rtl="0">
              <a:spcBef>
                <a:spcPts val="0"/>
              </a:spcBef>
              <a:spcAft>
                <a:spcPts val="0"/>
              </a:spcAft>
              <a:buClr>
                <a:srgbClr val="292938"/>
              </a:buClr>
              <a:buSzPts val="7200"/>
              <a:buFont typeface="Josefin Sans"/>
              <a:buNone/>
              <a:defRPr sz="13440" b="1">
                <a:solidFill>
                  <a:srgbClr val="292938"/>
                </a:solidFill>
                <a:latin typeface="Josefin Sans"/>
                <a:ea typeface="Josefin Sans"/>
                <a:cs typeface="Josefin Sans"/>
                <a:sym typeface="Josefin Sans"/>
              </a:defRPr>
            </a:lvl7pPr>
            <a:lvl8pPr lvl="7" algn="r" rtl="0">
              <a:spcBef>
                <a:spcPts val="0"/>
              </a:spcBef>
              <a:spcAft>
                <a:spcPts val="0"/>
              </a:spcAft>
              <a:buClr>
                <a:srgbClr val="292938"/>
              </a:buClr>
              <a:buSzPts val="7200"/>
              <a:buFont typeface="Josefin Sans"/>
              <a:buNone/>
              <a:defRPr sz="13440" b="1">
                <a:solidFill>
                  <a:srgbClr val="292938"/>
                </a:solidFill>
                <a:latin typeface="Josefin Sans"/>
                <a:ea typeface="Josefin Sans"/>
                <a:cs typeface="Josefin Sans"/>
                <a:sym typeface="Josefin Sans"/>
              </a:defRPr>
            </a:lvl8pPr>
            <a:lvl9pPr lvl="8" algn="r" rtl="0">
              <a:spcBef>
                <a:spcPts val="0"/>
              </a:spcBef>
              <a:spcAft>
                <a:spcPts val="0"/>
              </a:spcAft>
              <a:buClr>
                <a:srgbClr val="292938"/>
              </a:buClr>
              <a:buSzPts val="7200"/>
              <a:buFont typeface="Josefin Sans"/>
              <a:buNone/>
              <a:defRPr sz="13440" b="1">
                <a:solidFill>
                  <a:srgbClr val="292938"/>
                </a:solidFill>
                <a:latin typeface="Josefin Sans"/>
                <a:ea typeface="Josefin Sans"/>
                <a:cs typeface="Josefin Sans"/>
                <a:sym typeface="Josefin Sans"/>
              </a:defRPr>
            </a:lvl9pPr>
          </a:lstStyle>
          <a:p>
            <a:endParaRPr dirty="0"/>
          </a:p>
        </p:txBody>
      </p:sp>
      <p:sp>
        <p:nvSpPr>
          <p:cNvPr id="12" name="Google Shape;10;p2">
            <a:extLst>
              <a:ext uri="{FF2B5EF4-FFF2-40B4-BE49-F238E27FC236}">
                <a16:creationId xmlns:a16="http://schemas.microsoft.com/office/drawing/2014/main" id="{87729AC7-BF60-5E4A-A471-65A685CF1F3F}"/>
              </a:ext>
            </a:extLst>
          </p:cNvPr>
          <p:cNvSpPr txBox="1">
            <a:spLocks noGrp="1"/>
          </p:cNvSpPr>
          <p:nvPr>
            <p:ph type="subTitle" idx="1"/>
          </p:nvPr>
        </p:nvSpPr>
        <p:spPr>
          <a:xfrm>
            <a:off x="2077133" y="7862508"/>
            <a:ext cx="6809600" cy="602000"/>
          </a:xfrm>
          <a:prstGeom prst="rect">
            <a:avLst/>
          </a:prstGeom>
        </p:spPr>
        <p:txBody>
          <a:bodyPr spcFirstLastPara="1" wrap="square" lIns="90000" tIns="91425" rIns="91425" bIns="91425" anchor="ctr" anchorCtr="0">
            <a:noAutofit/>
          </a:bodyPr>
          <a:lstStyle>
            <a:lvl1pPr lvl="0" rtl="0">
              <a:lnSpc>
                <a:spcPct val="100000"/>
              </a:lnSpc>
              <a:spcBef>
                <a:spcPts val="0"/>
              </a:spcBef>
              <a:spcAft>
                <a:spcPts val="0"/>
              </a:spcAft>
              <a:buNone/>
              <a:defRPr sz="2613" b="0" i="0">
                <a:solidFill>
                  <a:srgbClr val="292938"/>
                </a:solidFill>
                <a:latin typeface="Antic" pitchFamily="2" charset="77"/>
              </a:defRPr>
            </a:lvl1pPr>
            <a:lvl2pPr lvl="1" rtl="0">
              <a:lnSpc>
                <a:spcPct val="100000"/>
              </a:lnSpc>
              <a:spcBef>
                <a:spcPts val="2987"/>
              </a:spcBef>
              <a:spcAft>
                <a:spcPts val="0"/>
              </a:spcAft>
              <a:buNone/>
              <a:defRPr sz="2613">
                <a:solidFill>
                  <a:srgbClr val="292938"/>
                </a:solidFill>
              </a:defRPr>
            </a:lvl2pPr>
            <a:lvl3pPr lvl="2" rtl="0">
              <a:lnSpc>
                <a:spcPct val="100000"/>
              </a:lnSpc>
              <a:spcBef>
                <a:spcPts val="2987"/>
              </a:spcBef>
              <a:spcAft>
                <a:spcPts val="0"/>
              </a:spcAft>
              <a:buNone/>
              <a:defRPr sz="2613">
                <a:solidFill>
                  <a:srgbClr val="292938"/>
                </a:solidFill>
              </a:defRPr>
            </a:lvl3pPr>
            <a:lvl4pPr lvl="3" rtl="0">
              <a:lnSpc>
                <a:spcPct val="100000"/>
              </a:lnSpc>
              <a:spcBef>
                <a:spcPts val="2987"/>
              </a:spcBef>
              <a:spcAft>
                <a:spcPts val="0"/>
              </a:spcAft>
              <a:buNone/>
              <a:defRPr sz="2613">
                <a:solidFill>
                  <a:srgbClr val="292938"/>
                </a:solidFill>
              </a:defRPr>
            </a:lvl4pPr>
            <a:lvl5pPr lvl="4" rtl="0">
              <a:lnSpc>
                <a:spcPct val="100000"/>
              </a:lnSpc>
              <a:spcBef>
                <a:spcPts val="2987"/>
              </a:spcBef>
              <a:spcAft>
                <a:spcPts val="0"/>
              </a:spcAft>
              <a:buNone/>
              <a:defRPr sz="2613">
                <a:solidFill>
                  <a:srgbClr val="292938"/>
                </a:solidFill>
              </a:defRPr>
            </a:lvl5pPr>
            <a:lvl6pPr lvl="5" rtl="0">
              <a:lnSpc>
                <a:spcPct val="100000"/>
              </a:lnSpc>
              <a:spcBef>
                <a:spcPts val="2987"/>
              </a:spcBef>
              <a:spcAft>
                <a:spcPts val="0"/>
              </a:spcAft>
              <a:buNone/>
              <a:defRPr sz="2613">
                <a:solidFill>
                  <a:srgbClr val="292938"/>
                </a:solidFill>
              </a:defRPr>
            </a:lvl6pPr>
            <a:lvl7pPr lvl="6" rtl="0">
              <a:lnSpc>
                <a:spcPct val="100000"/>
              </a:lnSpc>
              <a:spcBef>
                <a:spcPts val="2987"/>
              </a:spcBef>
              <a:spcAft>
                <a:spcPts val="0"/>
              </a:spcAft>
              <a:buNone/>
              <a:defRPr sz="2613">
                <a:solidFill>
                  <a:srgbClr val="292938"/>
                </a:solidFill>
              </a:defRPr>
            </a:lvl7pPr>
            <a:lvl8pPr lvl="7" rtl="0">
              <a:lnSpc>
                <a:spcPct val="100000"/>
              </a:lnSpc>
              <a:spcBef>
                <a:spcPts val="2987"/>
              </a:spcBef>
              <a:spcAft>
                <a:spcPts val="0"/>
              </a:spcAft>
              <a:buNone/>
              <a:defRPr sz="2613">
                <a:solidFill>
                  <a:srgbClr val="292938"/>
                </a:solidFill>
              </a:defRPr>
            </a:lvl8pPr>
            <a:lvl9pPr lvl="8" rtl="0">
              <a:lnSpc>
                <a:spcPct val="100000"/>
              </a:lnSpc>
              <a:spcBef>
                <a:spcPts val="2987"/>
              </a:spcBef>
              <a:spcAft>
                <a:spcPts val="2987"/>
              </a:spcAft>
              <a:buNone/>
              <a:defRPr sz="2613">
                <a:solidFill>
                  <a:srgbClr val="292938"/>
                </a:solidFill>
              </a:defRPr>
            </a:lvl9pPr>
          </a:lstStyle>
          <a:p>
            <a:endParaRPr dirty="0"/>
          </a:p>
        </p:txBody>
      </p:sp>
    </p:spTree>
    <p:extLst>
      <p:ext uri="{BB962C8B-B14F-4D97-AF65-F5344CB8AC3E}">
        <p14:creationId xmlns:p14="http://schemas.microsoft.com/office/powerpoint/2010/main" val="3088891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Google Shape;13;p3">
            <a:extLst>
              <a:ext uri="{FF2B5EF4-FFF2-40B4-BE49-F238E27FC236}">
                <a16:creationId xmlns:a16="http://schemas.microsoft.com/office/drawing/2014/main" id="{CCE28146-C954-0846-8FB8-A6B283BD8F1D}"/>
              </a:ext>
            </a:extLst>
          </p:cNvPr>
          <p:cNvSpPr txBox="1">
            <a:spLocks noGrp="1"/>
          </p:cNvSpPr>
          <p:nvPr>
            <p:ph type="ctrTitle"/>
          </p:nvPr>
        </p:nvSpPr>
        <p:spPr>
          <a:xfrm>
            <a:off x="1431080" y="1424631"/>
            <a:ext cx="12951680" cy="405832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6000"/>
              <a:buNone/>
              <a:defRPr sz="13440">
                <a:solidFill>
                  <a:srgbClr val="292938"/>
                </a:solidFill>
              </a:defRPr>
            </a:lvl1pPr>
            <a:lvl2pPr lvl="1"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2pPr>
            <a:lvl3pPr lvl="2"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3pPr>
            <a:lvl4pPr lvl="3"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4pPr>
            <a:lvl5pPr lvl="4"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5pPr>
            <a:lvl6pPr lvl="5"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6pPr>
            <a:lvl7pPr lvl="6"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7pPr>
            <a:lvl8pPr lvl="7"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8pPr>
            <a:lvl9pPr lvl="8" algn="ct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9pPr>
          </a:lstStyle>
          <a:p>
            <a:endParaRPr dirty="0"/>
          </a:p>
        </p:txBody>
      </p:sp>
      <p:sp>
        <p:nvSpPr>
          <p:cNvPr id="8" name="Google Shape;14;p3">
            <a:extLst>
              <a:ext uri="{FF2B5EF4-FFF2-40B4-BE49-F238E27FC236}">
                <a16:creationId xmlns:a16="http://schemas.microsoft.com/office/drawing/2014/main" id="{87C26C64-1196-2248-83E8-F7641CEB996C}"/>
              </a:ext>
            </a:extLst>
          </p:cNvPr>
          <p:cNvSpPr txBox="1">
            <a:spLocks noGrp="1"/>
          </p:cNvSpPr>
          <p:nvPr>
            <p:ph type="subTitle" idx="1"/>
          </p:nvPr>
        </p:nvSpPr>
        <p:spPr>
          <a:xfrm>
            <a:off x="1431033" y="6712447"/>
            <a:ext cx="7189280" cy="1463280"/>
          </a:xfrm>
          <a:prstGeom prst="rect">
            <a:avLst/>
          </a:prstGeom>
        </p:spPr>
        <p:txBody>
          <a:bodyPr spcFirstLastPara="1" wrap="square" lIns="91425" tIns="91425" rIns="378000" bIns="91425" anchor="b" anchorCtr="0">
            <a:noAutofit/>
          </a:bodyPr>
          <a:lstStyle>
            <a:lvl1pPr lvl="0" rtl="0">
              <a:lnSpc>
                <a:spcPct val="100000"/>
              </a:lnSpc>
              <a:spcBef>
                <a:spcPts val="0"/>
              </a:spcBef>
              <a:spcAft>
                <a:spcPts val="0"/>
              </a:spcAft>
              <a:buNone/>
              <a:defRPr sz="2613" b="0" i="0">
                <a:solidFill>
                  <a:srgbClr val="292938"/>
                </a:solidFill>
                <a:latin typeface="Antic" pitchFamily="2" charset="77"/>
              </a:defRPr>
            </a:lvl1pPr>
            <a:lvl2pPr lvl="1" rtl="0">
              <a:lnSpc>
                <a:spcPct val="100000"/>
              </a:lnSpc>
              <a:spcBef>
                <a:spcPts val="2987"/>
              </a:spcBef>
              <a:spcAft>
                <a:spcPts val="0"/>
              </a:spcAft>
              <a:buNone/>
              <a:defRPr sz="2613">
                <a:solidFill>
                  <a:srgbClr val="292938"/>
                </a:solidFill>
              </a:defRPr>
            </a:lvl2pPr>
            <a:lvl3pPr lvl="2" rtl="0">
              <a:lnSpc>
                <a:spcPct val="100000"/>
              </a:lnSpc>
              <a:spcBef>
                <a:spcPts val="2987"/>
              </a:spcBef>
              <a:spcAft>
                <a:spcPts val="0"/>
              </a:spcAft>
              <a:buNone/>
              <a:defRPr sz="2613">
                <a:solidFill>
                  <a:srgbClr val="292938"/>
                </a:solidFill>
              </a:defRPr>
            </a:lvl3pPr>
            <a:lvl4pPr lvl="3" rtl="0">
              <a:lnSpc>
                <a:spcPct val="100000"/>
              </a:lnSpc>
              <a:spcBef>
                <a:spcPts val="2987"/>
              </a:spcBef>
              <a:spcAft>
                <a:spcPts val="0"/>
              </a:spcAft>
              <a:buNone/>
              <a:defRPr sz="2613">
                <a:solidFill>
                  <a:srgbClr val="292938"/>
                </a:solidFill>
              </a:defRPr>
            </a:lvl4pPr>
            <a:lvl5pPr lvl="4" rtl="0">
              <a:lnSpc>
                <a:spcPct val="100000"/>
              </a:lnSpc>
              <a:spcBef>
                <a:spcPts val="2987"/>
              </a:spcBef>
              <a:spcAft>
                <a:spcPts val="0"/>
              </a:spcAft>
              <a:buNone/>
              <a:defRPr sz="2613">
                <a:solidFill>
                  <a:srgbClr val="292938"/>
                </a:solidFill>
              </a:defRPr>
            </a:lvl5pPr>
            <a:lvl6pPr lvl="5" rtl="0">
              <a:lnSpc>
                <a:spcPct val="100000"/>
              </a:lnSpc>
              <a:spcBef>
                <a:spcPts val="2987"/>
              </a:spcBef>
              <a:spcAft>
                <a:spcPts val="0"/>
              </a:spcAft>
              <a:buNone/>
              <a:defRPr sz="2613">
                <a:solidFill>
                  <a:srgbClr val="292938"/>
                </a:solidFill>
              </a:defRPr>
            </a:lvl6pPr>
            <a:lvl7pPr lvl="6" rtl="0">
              <a:lnSpc>
                <a:spcPct val="100000"/>
              </a:lnSpc>
              <a:spcBef>
                <a:spcPts val="2987"/>
              </a:spcBef>
              <a:spcAft>
                <a:spcPts val="0"/>
              </a:spcAft>
              <a:buNone/>
              <a:defRPr sz="2613">
                <a:solidFill>
                  <a:srgbClr val="292938"/>
                </a:solidFill>
              </a:defRPr>
            </a:lvl7pPr>
            <a:lvl8pPr lvl="7" rtl="0">
              <a:lnSpc>
                <a:spcPct val="100000"/>
              </a:lnSpc>
              <a:spcBef>
                <a:spcPts val="2987"/>
              </a:spcBef>
              <a:spcAft>
                <a:spcPts val="0"/>
              </a:spcAft>
              <a:buNone/>
              <a:defRPr sz="2613">
                <a:solidFill>
                  <a:srgbClr val="292938"/>
                </a:solidFill>
              </a:defRPr>
            </a:lvl8pPr>
            <a:lvl9pPr lvl="8" rtl="0">
              <a:lnSpc>
                <a:spcPct val="100000"/>
              </a:lnSpc>
              <a:spcBef>
                <a:spcPts val="2987"/>
              </a:spcBef>
              <a:spcAft>
                <a:spcPts val="2987"/>
              </a:spcAft>
              <a:buNone/>
              <a:defRPr sz="2613">
                <a:solidFill>
                  <a:srgbClr val="292938"/>
                </a:solidFill>
              </a:defRPr>
            </a:lvl9pPr>
          </a:lstStyle>
          <a:p>
            <a:endParaRPr dirty="0"/>
          </a:p>
        </p:txBody>
      </p:sp>
      <p:sp>
        <p:nvSpPr>
          <p:cNvPr id="9" name="Google Shape;15;p3">
            <a:extLst>
              <a:ext uri="{FF2B5EF4-FFF2-40B4-BE49-F238E27FC236}">
                <a16:creationId xmlns:a16="http://schemas.microsoft.com/office/drawing/2014/main" id="{6461ECE5-B6C6-D342-BAEA-390BCEEFD096}"/>
              </a:ext>
            </a:extLst>
          </p:cNvPr>
          <p:cNvSpPr txBox="1">
            <a:spLocks/>
          </p:cNvSpPr>
          <p:nvPr userDrawn="1"/>
        </p:nvSpPr>
        <p:spPr>
          <a:xfrm>
            <a:off x="2958060" y="3703980"/>
            <a:ext cx="12674901" cy="5897360"/>
          </a:xfrm>
          <a:prstGeom prst="rect">
            <a:avLst/>
          </a:prstGeom>
          <a:noFill/>
          <a:ln>
            <a:noFill/>
          </a:ln>
        </p:spPr>
        <p:txBody>
          <a:bodyPr spcFirstLastPara="1" wrap="square" lIns="121900" tIns="121900" rIns="121900" bIns="121900" anchor="t" anchorCtr="0">
            <a:noAutofit/>
          </a:bodyPr>
          <a:lstStyle>
            <a:lvl1pPr lvl="0" algn="r" defTabSz="1280160" rtl="0" eaLnBrk="1" latinLnBrk="0" hangingPunct="1">
              <a:lnSpc>
                <a:spcPct val="90000"/>
              </a:lnSpc>
              <a:spcBef>
                <a:spcPts val="0"/>
              </a:spcBef>
              <a:spcAft>
                <a:spcPts val="0"/>
              </a:spcAft>
              <a:buClr>
                <a:schemeClr val="accent4"/>
              </a:buClr>
              <a:buSzPts val="6000"/>
              <a:buFont typeface="Abril Fatface"/>
              <a:buNone/>
              <a:defRPr sz="35000" kern="1200">
                <a:solidFill>
                  <a:srgbClr val="E9A259"/>
                </a:solidFill>
                <a:latin typeface="Abril Fatface"/>
                <a:ea typeface="Abril Fatface"/>
                <a:cs typeface="Abril Fatface"/>
                <a:sym typeface="Abril Fatface"/>
              </a:defRPr>
            </a:lvl1pPr>
            <a:lvl2pPr lvl="1"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2pPr>
            <a:lvl3pPr lvl="2"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3pPr>
            <a:lvl4pPr lvl="3"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4pPr>
            <a:lvl5pPr lvl="4"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5pPr>
            <a:lvl6pPr lvl="5"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6pPr>
            <a:lvl7pPr lvl="6"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7pPr>
            <a:lvl8pPr lvl="7"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8pPr>
            <a:lvl9pPr lvl="8"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9pPr>
          </a:lstStyle>
          <a:p>
            <a:r>
              <a:rPr lang="en-HK" sz="46666"/>
              <a:t>xx%</a:t>
            </a:r>
            <a:endParaRPr lang="en-HK" sz="46666" dirty="0"/>
          </a:p>
        </p:txBody>
      </p:sp>
    </p:spTree>
    <p:extLst>
      <p:ext uri="{BB962C8B-B14F-4D97-AF65-F5344CB8AC3E}">
        <p14:creationId xmlns:p14="http://schemas.microsoft.com/office/powerpoint/2010/main" val="2224238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Google Shape;15;p3">
            <a:extLst>
              <a:ext uri="{FF2B5EF4-FFF2-40B4-BE49-F238E27FC236}">
                <a16:creationId xmlns:a16="http://schemas.microsoft.com/office/drawing/2014/main" id="{49697B3F-7562-E44A-B37F-6BFB195682C5}"/>
              </a:ext>
            </a:extLst>
          </p:cNvPr>
          <p:cNvSpPr txBox="1">
            <a:spLocks/>
          </p:cNvSpPr>
          <p:nvPr userDrawn="1"/>
        </p:nvSpPr>
        <p:spPr>
          <a:xfrm>
            <a:off x="2958059" y="3703980"/>
            <a:ext cx="12674901" cy="5897360"/>
          </a:xfrm>
          <a:prstGeom prst="rect">
            <a:avLst/>
          </a:prstGeom>
          <a:noFill/>
          <a:ln>
            <a:noFill/>
          </a:ln>
        </p:spPr>
        <p:txBody>
          <a:bodyPr spcFirstLastPara="1" wrap="square" lIns="121900" tIns="121900" rIns="121900" bIns="121900" anchor="t" anchorCtr="0">
            <a:noAutofit/>
          </a:bodyPr>
          <a:lstStyle>
            <a:lvl1pPr lvl="0" algn="r" defTabSz="1280160" rtl="0" eaLnBrk="1" latinLnBrk="0" hangingPunct="1">
              <a:lnSpc>
                <a:spcPct val="90000"/>
              </a:lnSpc>
              <a:spcBef>
                <a:spcPts val="0"/>
              </a:spcBef>
              <a:spcAft>
                <a:spcPts val="0"/>
              </a:spcAft>
              <a:buClr>
                <a:schemeClr val="accent4"/>
              </a:buClr>
              <a:buSzPts val="6000"/>
              <a:buFont typeface="Abril Fatface"/>
              <a:buNone/>
              <a:defRPr sz="35000" kern="1200">
                <a:solidFill>
                  <a:srgbClr val="E9A259"/>
                </a:solidFill>
                <a:latin typeface="Abril Fatface"/>
                <a:ea typeface="Abril Fatface"/>
                <a:cs typeface="Abril Fatface"/>
                <a:sym typeface="Abril Fatface"/>
              </a:defRPr>
            </a:lvl1pPr>
            <a:lvl2pPr lvl="1"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2pPr>
            <a:lvl3pPr lvl="2"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3pPr>
            <a:lvl4pPr lvl="3"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4pPr>
            <a:lvl5pPr lvl="4"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5pPr>
            <a:lvl6pPr lvl="5"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6pPr>
            <a:lvl7pPr lvl="6"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7pPr>
            <a:lvl8pPr lvl="7"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8pPr>
            <a:lvl9pPr lvl="8" algn="ctr"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9pPr>
          </a:lstStyle>
          <a:p>
            <a:r>
              <a:rPr lang="en-HK" sz="46666"/>
              <a:t>xx%</a:t>
            </a:r>
            <a:endParaRPr lang="en-HK" sz="46666" dirty="0"/>
          </a:p>
        </p:txBody>
      </p:sp>
    </p:spTree>
    <p:extLst>
      <p:ext uri="{BB962C8B-B14F-4D97-AF65-F5344CB8AC3E}">
        <p14:creationId xmlns:p14="http://schemas.microsoft.com/office/powerpoint/2010/main" val="2245651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Google Shape;20;p5">
            <a:extLst>
              <a:ext uri="{FF2B5EF4-FFF2-40B4-BE49-F238E27FC236}">
                <a16:creationId xmlns:a16="http://schemas.microsoft.com/office/drawing/2014/main" id="{19CB57D3-FBA7-1E45-94AC-8A30A6097728}"/>
              </a:ext>
            </a:extLst>
          </p:cNvPr>
          <p:cNvSpPr txBox="1">
            <a:spLocks noGrp="1"/>
          </p:cNvSpPr>
          <p:nvPr>
            <p:ph type="subTitle" idx="1"/>
          </p:nvPr>
        </p:nvSpPr>
        <p:spPr>
          <a:xfrm>
            <a:off x="8976427" y="3480400"/>
            <a:ext cx="6657280" cy="17113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613" b="0" i="0">
                <a:solidFill>
                  <a:srgbClr val="292938"/>
                </a:solidFill>
                <a:latin typeface="Antic" pitchFamily="2" charset="77"/>
              </a:defRPr>
            </a:lvl1pPr>
            <a:lvl2pPr lvl="1" algn="r" rtl="0">
              <a:lnSpc>
                <a:spcPct val="100000"/>
              </a:lnSpc>
              <a:spcBef>
                <a:spcPts val="2987"/>
              </a:spcBef>
              <a:spcAft>
                <a:spcPts val="0"/>
              </a:spcAft>
              <a:buNone/>
              <a:defRPr sz="2613">
                <a:solidFill>
                  <a:srgbClr val="292938"/>
                </a:solidFill>
              </a:defRPr>
            </a:lvl2pPr>
            <a:lvl3pPr lvl="2" algn="r" rtl="0">
              <a:lnSpc>
                <a:spcPct val="100000"/>
              </a:lnSpc>
              <a:spcBef>
                <a:spcPts val="2987"/>
              </a:spcBef>
              <a:spcAft>
                <a:spcPts val="0"/>
              </a:spcAft>
              <a:buNone/>
              <a:defRPr sz="2613">
                <a:solidFill>
                  <a:srgbClr val="292938"/>
                </a:solidFill>
              </a:defRPr>
            </a:lvl3pPr>
            <a:lvl4pPr lvl="3" algn="r" rtl="0">
              <a:lnSpc>
                <a:spcPct val="100000"/>
              </a:lnSpc>
              <a:spcBef>
                <a:spcPts val="2987"/>
              </a:spcBef>
              <a:spcAft>
                <a:spcPts val="0"/>
              </a:spcAft>
              <a:buNone/>
              <a:defRPr sz="2613">
                <a:solidFill>
                  <a:srgbClr val="292938"/>
                </a:solidFill>
              </a:defRPr>
            </a:lvl4pPr>
            <a:lvl5pPr lvl="4" algn="r" rtl="0">
              <a:lnSpc>
                <a:spcPct val="100000"/>
              </a:lnSpc>
              <a:spcBef>
                <a:spcPts val="2987"/>
              </a:spcBef>
              <a:spcAft>
                <a:spcPts val="0"/>
              </a:spcAft>
              <a:buNone/>
              <a:defRPr sz="2613">
                <a:solidFill>
                  <a:srgbClr val="292938"/>
                </a:solidFill>
              </a:defRPr>
            </a:lvl5pPr>
            <a:lvl6pPr lvl="5" algn="r" rtl="0">
              <a:lnSpc>
                <a:spcPct val="100000"/>
              </a:lnSpc>
              <a:spcBef>
                <a:spcPts val="2987"/>
              </a:spcBef>
              <a:spcAft>
                <a:spcPts val="0"/>
              </a:spcAft>
              <a:buNone/>
              <a:defRPr sz="2613">
                <a:solidFill>
                  <a:srgbClr val="292938"/>
                </a:solidFill>
              </a:defRPr>
            </a:lvl6pPr>
            <a:lvl7pPr lvl="6" algn="r" rtl="0">
              <a:lnSpc>
                <a:spcPct val="100000"/>
              </a:lnSpc>
              <a:spcBef>
                <a:spcPts val="2987"/>
              </a:spcBef>
              <a:spcAft>
                <a:spcPts val="0"/>
              </a:spcAft>
              <a:buNone/>
              <a:defRPr sz="2613">
                <a:solidFill>
                  <a:srgbClr val="292938"/>
                </a:solidFill>
              </a:defRPr>
            </a:lvl7pPr>
            <a:lvl8pPr lvl="7" algn="r" rtl="0">
              <a:lnSpc>
                <a:spcPct val="100000"/>
              </a:lnSpc>
              <a:spcBef>
                <a:spcPts val="2987"/>
              </a:spcBef>
              <a:spcAft>
                <a:spcPts val="0"/>
              </a:spcAft>
              <a:buNone/>
              <a:defRPr sz="2613">
                <a:solidFill>
                  <a:srgbClr val="292938"/>
                </a:solidFill>
              </a:defRPr>
            </a:lvl8pPr>
            <a:lvl9pPr lvl="8" algn="r" rtl="0">
              <a:lnSpc>
                <a:spcPct val="100000"/>
              </a:lnSpc>
              <a:spcBef>
                <a:spcPts val="2987"/>
              </a:spcBef>
              <a:spcAft>
                <a:spcPts val="2987"/>
              </a:spcAft>
              <a:buNone/>
              <a:defRPr sz="2613">
                <a:solidFill>
                  <a:srgbClr val="292938"/>
                </a:solidFill>
              </a:defRPr>
            </a:lvl9pPr>
          </a:lstStyle>
          <a:p>
            <a:endParaRPr dirty="0"/>
          </a:p>
        </p:txBody>
      </p:sp>
      <p:sp>
        <p:nvSpPr>
          <p:cNvPr id="8" name="Google Shape;22;p5">
            <a:extLst>
              <a:ext uri="{FF2B5EF4-FFF2-40B4-BE49-F238E27FC236}">
                <a16:creationId xmlns:a16="http://schemas.microsoft.com/office/drawing/2014/main" id="{0BD4FC52-9F12-5E4B-826B-175D2BC850D5}"/>
              </a:ext>
            </a:extLst>
          </p:cNvPr>
          <p:cNvSpPr txBox="1">
            <a:spLocks noGrp="1"/>
          </p:cNvSpPr>
          <p:nvPr>
            <p:ph type="ctrTitle"/>
          </p:nvPr>
        </p:nvSpPr>
        <p:spPr>
          <a:xfrm>
            <a:off x="1442373" y="3281658"/>
            <a:ext cx="5508720" cy="219296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Josefin Sans"/>
              <a:buNone/>
              <a:defRPr sz="13440">
                <a:solidFill>
                  <a:srgbClr val="292938"/>
                </a:solidFill>
              </a:defRPr>
            </a:lvl1pPr>
            <a:lvl2pPr lvl="1"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9pPr>
          </a:lstStyle>
          <a:p>
            <a:endParaRPr dirty="0"/>
          </a:p>
        </p:txBody>
      </p:sp>
      <p:cxnSp>
        <p:nvCxnSpPr>
          <p:cNvPr id="9" name="Google Shape;23;p5">
            <a:extLst>
              <a:ext uri="{FF2B5EF4-FFF2-40B4-BE49-F238E27FC236}">
                <a16:creationId xmlns:a16="http://schemas.microsoft.com/office/drawing/2014/main" id="{9772EED3-AC2C-584C-A715-1C5726E9E15E}"/>
              </a:ext>
            </a:extLst>
          </p:cNvPr>
          <p:cNvCxnSpPr/>
          <p:nvPr userDrawn="1"/>
        </p:nvCxnSpPr>
        <p:spPr>
          <a:xfrm>
            <a:off x="1442388" y="5344827"/>
            <a:ext cx="1738240" cy="0"/>
          </a:xfrm>
          <a:prstGeom prst="straightConnector1">
            <a:avLst/>
          </a:prstGeom>
          <a:noFill/>
          <a:ln w="19050" cap="flat" cmpd="sng">
            <a:solidFill>
              <a:srgbClr val="292938"/>
            </a:solidFill>
            <a:prstDash val="solid"/>
            <a:round/>
            <a:headEnd type="none" w="med" len="med"/>
            <a:tailEnd type="none" w="med" len="med"/>
          </a:ln>
        </p:spPr>
      </p:cxnSp>
    </p:spTree>
    <p:extLst>
      <p:ext uri="{BB962C8B-B14F-4D97-AF65-F5344CB8AC3E}">
        <p14:creationId xmlns:p14="http://schemas.microsoft.com/office/powerpoint/2010/main" val="2612651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Google Shape;28;p7">
            <a:extLst>
              <a:ext uri="{FF2B5EF4-FFF2-40B4-BE49-F238E27FC236}">
                <a16:creationId xmlns:a16="http://schemas.microsoft.com/office/drawing/2014/main" id="{46F20515-DB0E-B247-A539-C2903AB42637}"/>
              </a:ext>
            </a:extLst>
          </p:cNvPr>
          <p:cNvSpPr txBox="1">
            <a:spLocks noGrp="1"/>
          </p:cNvSpPr>
          <p:nvPr>
            <p:ph type="subTitle" idx="1"/>
          </p:nvPr>
        </p:nvSpPr>
        <p:spPr>
          <a:xfrm>
            <a:off x="9877467" y="5873280"/>
            <a:ext cx="5756240" cy="2522240"/>
          </a:xfrm>
          <a:prstGeom prst="rect">
            <a:avLst/>
          </a:prstGeom>
        </p:spPr>
        <p:txBody>
          <a:bodyPr spcFirstLastPara="1" wrap="square" lIns="91425" tIns="91425" rIns="378000" bIns="91425" anchor="t" anchorCtr="0">
            <a:noAutofit/>
          </a:bodyPr>
          <a:lstStyle>
            <a:lvl1pPr lvl="0" algn="r" rtl="0">
              <a:lnSpc>
                <a:spcPct val="100000"/>
              </a:lnSpc>
              <a:spcBef>
                <a:spcPts val="0"/>
              </a:spcBef>
              <a:spcAft>
                <a:spcPts val="0"/>
              </a:spcAft>
              <a:buNone/>
              <a:defRPr sz="2987" b="0" i="0">
                <a:solidFill>
                  <a:srgbClr val="292938"/>
                </a:solidFill>
                <a:latin typeface="Antic" pitchFamily="2" charset="77"/>
              </a:defRPr>
            </a:lvl1pPr>
            <a:lvl2pPr lvl="1" algn="r" rtl="0">
              <a:lnSpc>
                <a:spcPct val="100000"/>
              </a:lnSpc>
              <a:spcBef>
                <a:spcPts val="2987"/>
              </a:spcBef>
              <a:spcAft>
                <a:spcPts val="0"/>
              </a:spcAft>
              <a:buNone/>
              <a:defRPr sz="2987">
                <a:solidFill>
                  <a:srgbClr val="292938"/>
                </a:solidFill>
              </a:defRPr>
            </a:lvl2pPr>
            <a:lvl3pPr lvl="2" algn="r" rtl="0">
              <a:lnSpc>
                <a:spcPct val="100000"/>
              </a:lnSpc>
              <a:spcBef>
                <a:spcPts val="2987"/>
              </a:spcBef>
              <a:spcAft>
                <a:spcPts val="0"/>
              </a:spcAft>
              <a:buNone/>
              <a:defRPr sz="2987">
                <a:solidFill>
                  <a:srgbClr val="292938"/>
                </a:solidFill>
              </a:defRPr>
            </a:lvl3pPr>
            <a:lvl4pPr lvl="3" algn="r" rtl="0">
              <a:lnSpc>
                <a:spcPct val="100000"/>
              </a:lnSpc>
              <a:spcBef>
                <a:spcPts val="2987"/>
              </a:spcBef>
              <a:spcAft>
                <a:spcPts val="0"/>
              </a:spcAft>
              <a:buNone/>
              <a:defRPr sz="2987">
                <a:solidFill>
                  <a:srgbClr val="292938"/>
                </a:solidFill>
              </a:defRPr>
            </a:lvl4pPr>
            <a:lvl5pPr lvl="4" algn="r" rtl="0">
              <a:lnSpc>
                <a:spcPct val="100000"/>
              </a:lnSpc>
              <a:spcBef>
                <a:spcPts val="2987"/>
              </a:spcBef>
              <a:spcAft>
                <a:spcPts val="0"/>
              </a:spcAft>
              <a:buNone/>
              <a:defRPr sz="2987">
                <a:solidFill>
                  <a:srgbClr val="292938"/>
                </a:solidFill>
              </a:defRPr>
            </a:lvl5pPr>
            <a:lvl6pPr lvl="5" algn="r" rtl="0">
              <a:lnSpc>
                <a:spcPct val="100000"/>
              </a:lnSpc>
              <a:spcBef>
                <a:spcPts val="2987"/>
              </a:spcBef>
              <a:spcAft>
                <a:spcPts val="0"/>
              </a:spcAft>
              <a:buNone/>
              <a:defRPr sz="2987">
                <a:solidFill>
                  <a:srgbClr val="292938"/>
                </a:solidFill>
              </a:defRPr>
            </a:lvl6pPr>
            <a:lvl7pPr lvl="6" algn="r" rtl="0">
              <a:lnSpc>
                <a:spcPct val="100000"/>
              </a:lnSpc>
              <a:spcBef>
                <a:spcPts val="2987"/>
              </a:spcBef>
              <a:spcAft>
                <a:spcPts val="0"/>
              </a:spcAft>
              <a:buNone/>
              <a:defRPr sz="2987">
                <a:solidFill>
                  <a:srgbClr val="292938"/>
                </a:solidFill>
              </a:defRPr>
            </a:lvl7pPr>
            <a:lvl8pPr lvl="7" algn="r" rtl="0">
              <a:lnSpc>
                <a:spcPct val="100000"/>
              </a:lnSpc>
              <a:spcBef>
                <a:spcPts val="2987"/>
              </a:spcBef>
              <a:spcAft>
                <a:spcPts val="0"/>
              </a:spcAft>
              <a:buNone/>
              <a:defRPr sz="2987">
                <a:solidFill>
                  <a:srgbClr val="292938"/>
                </a:solidFill>
              </a:defRPr>
            </a:lvl8pPr>
            <a:lvl9pPr lvl="8" algn="r" rtl="0">
              <a:lnSpc>
                <a:spcPct val="100000"/>
              </a:lnSpc>
              <a:spcBef>
                <a:spcPts val="2987"/>
              </a:spcBef>
              <a:spcAft>
                <a:spcPts val="2987"/>
              </a:spcAft>
              <a:buNone/>
              <a:defRPr sz="2987">
                <a:solidFill>
                  <a:srgbClr val="292938"/>
                </a:solidFill>
              </a:defRPr>
            </a:lvl9pPr>
          </a:lstStyle>
          <a:p>
            <a:endParaRPr dirty="0"/>
          </a:p>
        </p:txBody>
      </p:sp>
      <p:sp>
        <p:nvSpPr>
          <p:cNvPr id="11" name="Google Shape;29;p7">
            <a:extLst>
              <a:ext uri="{FF2B5EF4-FFF2-40B4-BE49-F238E27FC236}">
                <a16:creationId xmlns:a16="http://schemas.microsoft.com/office/drawing/2014/main" id="{44E6AF00-CC8A-3B43-A4C6-06EFFDFDD498}"/>
              </a:ext>
            </a:extLst>
          </p:cNvPr>
          <p:cNvSpPr txBox="1">
            <a:spLocks noGrp="1"/>
          </p:cNvSpPr>
          <p:nvPr>
            <p:ph type="ctrTitle"/>
          </p:nvPr>
        </p:nvSpPr>
        <p:spPr>
          <a:xfrm>
            <a:off x="9669660" y="1462580"/>
            <a:ext cx="5964000" cy="401184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Josefin Sans"/>
              <a:buNone/>
              <a:defRPr sz="13440">
                <a:solidFill>
                  <a:srgbClr val="292938"/>
                </a:solidFill>
              </a:defRPr>
            </a:lvl1pPr>
            <a:lvl2pPr lvl="1"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9pPr>
          </a:lstStyle>
          <a:p>
            <a:endParaRPr dirty="0"/>
          </a:p>
        </p:txBody>
      </p:sp>
      <p:cxnSp>
        <p:nvCxnSpPr>
          <p:cNvPr id="12" name="Google Shape;30;p7">
            <a:extLst>
              <a:ext uri="{FF2B5EF4-FFF2-40B4-BE49-F238E27FC236}">
                <a16:creationId xmlns:a16="http://schemas.microsoft.com/office/drawing/2014/main" id="{17F92C2C-E34A-904C-BD06-5A2A602DFD3A}"/>
              </a:ext>
            </a:extLst>
          </p:cNvPr>
          <p:cNvCxnSpPr/>
          <p:nvPr userDrawn="1"/>
        </p:nvCxnSpPr>
        <p:spPr>
          <a:xfrm>
            <a:off x="13895435" y="5344827"/>
            <a:ext cx="1738240" cy="0"/>
          </a:xfrm>
          <a:prstGeom prst="straightConnector1">
            <a:avLst/>
          </a:prstGeom>
          <a:noFill/>
          <a:ln w="19050" cap="flat" cmpd="sng">
            <a:solidFill>
              <a:srgbClr val="292938"/>
            </a:solidFill>
            <a:prstDash val="solid"/>
            <a:round/>
            <a:headEnd type="none" w="med" len="med"/>
            <a:tailEnd type="none" w="med" len="med"/>
          </a:ln>
        </p:spPr>
      </p:cxnSp>
    </p:spTree>
    <p:extLst>
      <p:ext uri="{BB962C8B-B14F-4D97-AF65-F5344CB8AC3E}">
        <p14:creationId xmlns:p14="http://schemas.microsoft.com/office/powerpoint/2010/main" val="15637400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Google Shape;32;p8">
            <a:extLst>
              <a:ext uri="{FF2B5EF4-FFF2-40B4-BE49-F238E27FC236}">
                <a16:creationId xmlns:a16="http://schemas.microsoft.com/office/drawing/2014/main" id="{EAF260D4-D59F-7144-ADB2-5DC5496ACA58}"/>
              </a:ext>
            </a:extLst>
          </p:cNvPr>
          <p:cNvSpPr txBox="1">
            <a:spLocks noGrp="1"/>
          </p:cNvSpPr>
          <p:nvPr>
            <p:ph type="title"/>
          </p:nvPr>
        </p:nvSpPr>
        <p:spPr>
          <a:xfrm>
            <a:off x="915133" y="840280"/>
            <a:ext cx="11886560" cy="763616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960"/>
            </a:lvl1pPr>
            <a:lvl2pPr lvl="1">
              <a:spcBef>
                <a:spcPts val="0"/>
              </a:spcBef>
              <a:spcAft>
                <a:spcPts val="0"/>
              </a:spcAft>
              <a:buSzPts val="4800"/>
              <a:buNone/>
              <a:defRPr sz="8960"/>
            </a:lvl2pPr>
            <a:lvl3pPr lvl="2">
              <a:spcBef>
                <a:spcPts val="0"/>
              </a:spcBef>
              <a:spcAft>
                <a:spcPts val="0"/>
              </a:spcAft>
              <a:buSzPts val="4800"/>
              <a:buNone/>
              <a:defRPr sz="8960"/>
            </a:lvl3pPr>
            <a:lvl4pPr lvl="3">
              <a:spcBef>
                <a:spcPts val="0"/>
              </a:spcBef>
              <a:spcAft>
                <a:spcPts val="0"/>
              </a:spcAft>
              <a:buSzPts val="4800"/>
              <a:buNone/>
              <a:defRPr sz="8960"/>
            </a:lvl4pPr>
            <a:lvl5pPr lvl="4">
              <a:spcBef>
                <a:spcPts val="0"/>
              </a:spcBef>
              <a:spcAft>
                <a:spcPts val="0"/>
              </a:spcAft>
              <a:buSzPts val="4800"/>
              <a:buNone/>
              <a:defRPr sz="8960"/>
            </a:lvl5pPr>
            <a:lvl6pPr lvl="5">
              <a:spcBef>
                <a:spcPts val="0"/>
              </a:spcBef>
              <a:spcAft>
                <a:spcPts val="0"/>
              </a:spcAft>
              <a:buSzPts val="4800"/>
              <a:buNone/>
              <a:defRPr sz="8960"/>
            </a:lvl6pPr>
            <a:lvl7pPr lvl="6">
              <a:spcBef>
                <a:spcPts val="0"/>
              </a:spcBef>
              <a:spcAft>
                <a:spcPts val="0"/>
              </a:spcAft>
              <a:buSzPts val="4800"/>
              <a:buNone/>
              <a:defRPr sz="8960"/>
            </a:lvl7pPr>
            <a:lvl8pPr lvl="7">
              <a:spcBef>
                <a:spcPts val="0"/>
              </a:spcBef>
              <a:spcAft>
                <a:spcPts val="0"/>
              </a:spcAft>
              <a:buSzPts val="4800"/>
              <a:buNone/>
              <a:defRPr sz="8960"/>
            </a:lvl8pPr>
            <a:lvl9pPr lvl="8">
              <a:spcBef>
                <a:spcPts val="0"/>
              </a:spcBef>
              <a:spcAft>
                <a:spcPts val="0"/>
              </a:spcAft>
              <a:buSzPts val="4800"/>
              <a:buNone/>
              <a:defRPr sz="8960"/>
            </a:lvl9pPr>
          </a:lstStyle>
          <a:p>
            <a:endParaRPr dirty="0"/>
          </a:p>
        </p:txBody>
      </p:sp>
    </p:spTree>
    <p:extLst>
      <p:ext uri="{BB962C8B-B14F-4D97-AF65-F5344CB8AC3E}">
        <p14:creationId xmlns:p14="http://schemas.microsoft.com/office/powerpoint/2010/main" val="1361635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Google Shape;34;p9">
            <a:extLst>
              <a:ext uri="{FF2B5EF4-FFF2-40B4-BE49-F238E27FC236}">
                <a16:creationId xmlns:a16="http://schemas.microsoft.com/office/drawing/2014/main" id="{675FD556-0C53-7D4B-B39F-38ACA5F8C84F}"/>
              </a:ext>
            </a:extLst>
          </p:cNvPr>
          <p:cNvSpPr txBox="1">
            <a:spLocks noGrp="1"/>
          </p:cNvSpPr>
          <p:nvPr>
            <p:ph type="ctrTitle"/>
          </p:nvPr>
        </p:nvSpPr>
        <p:spPr>
          <a:xfrm flipH="1">
            <a:off x="2683636" y="1424631"/>
            <a:ext cx="12951680" cy="405832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34343"/>
              </a:buClr>
              <a:buSzPts val="6000"/>
              <a:buNone/>
              <a:defRPr sz="13440">
                <a:solidFill>
                  <a:srgbClr val="292938"/>
                </a:solidFill>
              </a:defRPr>
            </a:lvl1pPr>
            <a:lvl2pPr lvl="1" algn="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2pPr>
            <a:lvl3pPr lvl="2" algn="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3pPr>
            <a:lvl4pPr lvl="3" algn="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4pPr>
            <a:lvl5pPr lvl="4" algn="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5pPr>
            <a:lvl6pPr lvl="5" algn="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6pPr>
            <a:lvl7pPr lvl="6" algn="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7pPr>
            <a:lvl8pPr lvl="7" algn="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8pPr>
            <a:lvl9pPr lvl="8" algn="r" rtl="0">
              <a:spcBef>
                <a:spcPts val="0"/>
              </a:spcBef>
              <a:spcAft>
                <a:spcPts val="0"/>
              </a:spcAft>
              <a:buClr>
                <a:srgbClr val="434343"/>
              </a:buClr>
              <a:buSzPts val="1800"/>
              <a:buFont typeface="Oswald"/>
              <a:buNone/>
              <a:defRPr sz="3360">
                <a:solidFill>
                  <a:srgbClr val="434343"/>
                </a:solidFill>
                <a:latin typeface="Oswald"/>
                <a:ea typeface="Oswald"/>
                <a:cs typeface="Oswald"/>
                <a:sym typeface="Oswald"/>
              </a:defRPr>
            </a:lvl9pPr>
          </a:lstStyle>
          <a:p>
            <a:endParaRPr dirty="0"/>
          </a:p>
        </p:txBody>
      </p:sp>
      <p:sp>
        <p:nvSpPr>
          <p:cNvPr id="10" name="Google Shape;35;p9">
            <a:extLst>
              <a:ext uri="{FF2B5EF4-FFF2-40B4-BE49-F238E27FC236}">
                <a16:creationId xmlns:a16="http://schemas.microsoft.com/office/drawing/2014/main" id="{E2FFCB95-3906-8D46-819C-2B6FDAC61882}"/>
              </a:ext>
            </a:extLst>
          </p:cNvPr>
          <p:cNvSpPr txBox="1">
            <a:spLocks noGrp="1"/>
          </p:cNvSpPr>
          <p:nvPr>
            <p:ph type="subTitle" idx="1"/>
          </p:nvPr>
        </p:nvSpPr>
        <p:spPr>
          <a:xfrm flipH="1">
            <a:off x="8445991" y="6712447"/>
            <a:ext cx="7189280" cy="146328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613" b="0" i="0">
                <a:solidFill>
                  <a:srgbClr val="292938"/>
                </a:solidFill>
                <a:latin typeface="Antic" pitchFamily="2" charset="77"/>
              </a:defRPr>
            </a:lvl1pPr>
            <a:lvl2pPr lvl="1" algn="r" rtl="0">
              <a:lnSpc>
                <a:spcPct val="100000"/>
              </a:lnSpc>
              <a:spcBef>
                <a:spcPts val="2987"/>
              </a:spcBef>
              <a:spcAft>
                <a:spcPts val="0"/>
              </a:spcAft>
              <a:buNone/>
              <a:defRPr sz="2613">
                <a:solidFill>
                  <a:srgbClr val="292938"/>
                </a:solidFill>
              </a:defRPr>
            </a:lvl2pPr>
            <a:lvl3pPr lvl="2" algn="r" rtl="0">
              <a:lnSpc>
                <a:spcPct val="100000"/>
              </a:lnSpc>
              <a:spcBef>
                <a:spcPts val="2987"/>
              </a:spcBef>
              <a:spcAft>
                <a:spcPts val="0"/>
              </a:spcAft>
              <a:buNone/>
              <a:defRPr sz="2613">
                <a:solidFill>
                  <a:srgbClr val="292938"/>
                </a:solidFill>
              </a:defRPr>
            </a:lvl3pPr>
            <a:lvl4pPr lvl="3" algn="r" rtl="0">
              <a:lnSpc>
                <a:spcPct val="100000"/>
              </a:lnSpc>
              <a:spcBef>
                <a:spcPts val="2987"/>
              </a:spcBef>
              <a:spcAft>
                <a:spcPts val="0"/>
              </a:spcAft>
              <a:buNone/>
              <a:defRPr sz="2613">
                <a:solidFill>
                  <a:srgbClr val="292938"/>
                </a:solidFill>
              </a:defRPr>
            </a:lvl4pPr>
            <a:lvl5pPr lvl="4" algn="r" rtl="0">
              <a:lnSpc>
                <a:spcPct val="100000"/>
              </a:lnSpc>
              <a:spcBef>
                <a:spcPts val="2987"/>
              </a:spcBef>
              <a:spcAft>
                <a:spcPts val="0"/>
              </a:spcAft>
              <a:buNone/>
              <a:defRPr sz="2613">
                <a:solidFill>
                  <a:srgbClr val="292938"/>
                </a:solidFill>
              </a:defRPr>
            </a:lvl5pPr>
            <a:lvl6pPr lvl="5" algn="r" rtl="0">
              <a:lnSpc>
                <a:spcPct val="100000"/>
              </a:lnSpc>
              <a:spcBef>
                <a:spcPts val="2987"/>
              </a:spcBef>
              <a:spcAft>
                <a:spcPts val="0"/>
              </a:spcAft>
              <a:buNone/>
              <a:defRPr sz="2613">
                <a:solidFill>
                  <a:srgbClr val="292938"/>
                </a:solidFill>
              </a:defRPr>
            </a:lvl6pPr>
            <a:lvl7pPr lvl="6" algn="r" rtl="0">
              <a:lnSpc>
                <a:spcPct val="100000"/>
              </a:lnSpc>
              <a:spcBef>
                <a:spcPts val="2987"/>
              </a:spcBef>
              <a:spcAft>
                <a:spcPts val="0"/>
              </a:spcAft>
              <a:buNone/>
              <a:defRPr sz="2613">
                <a:solidFill>
                  <a:srgbClr val="292938"/>
                </a:solidFill>
              </a:defRPr>
            </a:lvl7pPr>
            <a:lvl8pPr lvl="7" algn="r" rtl="0">
              <a:lnSpc>
                <a:spcPct val="100000"/>
              </a:lnSpc>
              <a:spcBef>
                <a:spcPts val="2987"/>
              </a:spcBef>
              <a:spcAft>
                <a:spcPts val="0"/>
              </a:spcAft>
              <a:buNone/>
              <a:defRPr sz="2613">
                <a:solidFill>
                  <a:srgbClr val="292938"/>
                </a:solidFill>
              </a:defRPr>
            </a:lvl8pPr>
            <a:lvl9pPr lvl="8" algn="r" rtl="0">
              <a:lnSpc>
                <a:spcPct val="100000"/>
              </a:lnSpc>
              <a:spcBef>
                <a:spcPts val="2987"/>
              </a:spcBef>
              <a:spcAft>
                <a:spcPts val="2987"/>
              </a:spcAft>
              <a:buNone/>
              <a:defRPr sz="2613">
                <a:solidFill>
                  <a:srgbClr val="292938"/>
                </a:solidFill>
              </a:defRPr>
            </a:lvl9pPr>
          </a:lstStyle>
          <a:p>
            <a:endParaRPr dirty="0"/>
          </a:p>
        </p:txBody>
      </p:sp>
      <p:sp>
        <p:nvSpPr>
          <p:cNvPr id="11" name="Google Shape;36;p9">
            <a:extLst>
              <a:ext uri="{FF2B5EF4-FFF2-40B4-BE49-F238E27FC236}">
                <a16:creationId xmlns:a16="http://schemas.microsoft.com/office/drawing/2014/main" id="{A92BC72C-4A4C-8E47-B83B-6EE2ABA7EDA6}"/>
              </a:ext>
            </a:extLst>
          </p:cNvPr>
          <p:cNvSpPr txBox="1">
            <a:spLocks/>
          </p:cNvSpPr>
          <p:nvPr userDrawn="1"/>
        </p:nvSpPr>
        <p:spPr>
          <a:xfrm flipH="1">
            <a:off x="1433436" y="3703980"/>
            <a:ext cx="13836544" cy="5897360"/>
          </a:xfrm>
          <a:prstGeom prst="rect">
            <a:avLst/>
          </a:prstGeom>
          <a:noFill/>
          <a:ln>
            <a:noFill/>
          </a:ln>
        </p:spPr>
        <p:txBody>
          <a:bodyPr spcFirstLastPara="1" wrap="square" lIns="121900" tIns="121900" rIns="121900" bIns="121900" anchor="t" anchorCtr="0">
            <a:noAutofit/>
          </a:bodyPr>
          <a:lstStyle>
            <a:lvl1pPr lvl="0" algn="l" defTabSz="1280160" rtl="0" eaLnBrk="1" latinLnBrk="0" hangingPunct="1">
              <a:lnSpc>
                <a:spcPct val="90000"/>
              </a:lnSpc>
              <a:spcBef>
                <a:spcPts val="0"/>
              </a:spcBef>
              <a:spcAft>
                <a:spcPts val="0"/>
              </a:spcAft>
              <a:buClr>
                <a:schemeClr val="accent4"/>
              </a:buClr>
              <a:buSzPts val="6000"/>
              <a:buFont typeface="Abril Fatface"/>
              <a:buNone/>
              <a:defRPr sz="35000" kern="1200">
                <a:solidFill>
                  <a:srgbClr val="E9A259"/>
                </a:solidFill>
                <a:latin typeface="Abril Fatface"/>
                <a:ea typeface="Abril Fatface"/>
                <a:cs typeface="Abril Fatface"/>
                <a:sym typeface="Abril Fatface"/>
              </a:defRPr>
            </a:lvl1pPr>
            <a:lvl2pPr lvl="1"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2pPr>
            <a:lvl3pPr lvl="2"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3pPr>
            <a:lvl4pPr lvl="3"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4pPr>
            <a:lvl5pPr lvl="4"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5pPr>
            <a:lvl6pPr lvl="5"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6pPr>
            <a:lvl7pPr lvl="6"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7pPr>
            <a:lvl8pPr lvl="7"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8pPr>
            <a:lvl9pPr lvl="8" rtl="0">
              <a:spcBef>
                <a:spcPts val="0"/>
              </a:spcBef>
              <a:spcAft>
                <a:spcPts val="0"/>
              </a:spcAft>
              <a:buClr>
                <a:schemeClr val="accent4"/>
              </a:buClr>
              <a:buSzPts val="6000"/>
              <a:buFont typeface="Abril Fatface"/>
              <a:buNone/>
              <a:defRPr sz="8400">
                <a:solidFill>
                  <a:schemeClr val="accent4"/>
                </a:solidFill>
                <a:latin typeface="Abril Fatface"/>
                <a:ea typeface="Abril Fatface"/>
                <a:cs typeface="Abril Fatface"/>
                <a:sym typeface="Abril Fatface"/>
              </a:defRPr>
            </a:lvl9pPr>
          </a:lstStyle>
          <a:p>
            <a:r>
              <a:rPr lang="en-HK" sz="46666"/>
              <a:t>xx%</a:t>
            </a:r>
            <a:endParaRPr lang="en-HK" sz="46666" dirty="0"/>
          </a:p>
        </p:txBody>
      </p:sp>
      <p:cxnSp>
        <p:nvCxnSpPr>
          <p:cNvPr id="12" name="Google Shape;37;p9">
            <a:extLst>
              <a:ext uri="{FF2B5EF4-FFF2-40B4-BE49-F238E27FC236}">
                <a16:creationId xmlns:a16="http://schemas.microsoft.com/office/drawing/2014/main" id="{654C6C8F-038C-EF4A-B223-DF99E119B36A}"/>
              </a:ext>
            </a:extLst>
          </p:cNvPr>
          <p:cNvCxnSpPr/>
          <p:nvPr userDrawn="1"/>
        </p:nvCxnSpPr>
        <p:spPr>
          <a:xfrm>
            <a:off x="13895435" y="5344827"/>
            <a:ext cx="1738240" cy="0"/>
          </a:xfrm>
          <a:prstGeom prst="straightConnector1">
            <a:avLst/>
          </a:prstGeom>
          <a:noFill/>
          <a:ln w="19050" cap="flat" cmpd="sng">
            <a:solidFill>
              <a:srgbClr val="292938"/>
            </a:solidFill>
            <a:prstDash val="solid"/>
            <a:round/>
            <a:headEnd type="none" w="med" len="med"/>
            <a:tailEnd type="none" w="med" len="med"/>
          </a:ln>
        </p:spPr>
      </p:cxnSp>
    </p:spTree>
    <p:extLst>
      <p:ext uri="{BB962C8B-B14F-4D97-AF65-F5344CB8AC3E}">
        <p14:creationId xmlns:p14="http://schemas.microsoft.com/office/powerpoint/2010/main" val="517007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Google Shape;65;p12">
            <a:extLst>
              <a:ext uri="{FF2B5EF4-FFF2-40B4-BE49-F238E27FC236}">
                <a16:creationId xmlns:a16="http://schemas.microsoft.com/office/drawing/2014/main" id="{54CB03D6-56C3-BB49-9B32-FF8AEB362CE0}"/>
              </a:ext>
            </a:extLst>
          </p:cNvPr>
          <p:cNvSpPr txBox="1">
            <a:spLocks noGrp="1"/>
          </p:cNvSpPr>
          <p:nvPr>
            <p:ph type="title" hasCustomPrompt="1"/>
          </p:nvPr>
        </p:nvSpPr>
        <p:spPr>
          <a:xfrm>
            <a:off x="581840" y="2064767"/>
            <a:ext cx="15905120" cy="366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22398"/>
            </a:lvl1pPr>
            <a:lvl2pPr lvl="1" algn="ctr">
              <a:spcBef>
                <a:spcPts val="0"/>
              </a:spcBef>
              <a:spcAft>
                <a:spcPts val="0"/>
              </a:spcAft>
              <a:buSzPts val="12000"/>
              <a:buNone/>
              <a:defRPr sz="22398"/>
            </a:lvl2pPr>
            <a:lvl3pPr lvl="2" algn="ctr">
              <a:spcBef>
                <a:spcPts val="0"/>
              </a:spcBef>
              <a:spcAft>
                <a:spcPts val="0"/>
              </a:spcAft>
              <a:buSzPts val="12000"/>
              <a:buNone/>
              <a:defRPr sz="22398"/>
            </a:lvl3pPr>
            <a:lvl4pPr lvl="3" algn="ctr">
              <a:spcBef>
                <a:spcPts val="0"/>
              </a:spcBef>
              <a:spcAft>
                <a:spcPts val="0"/>
              </a:spcAft>
              <a:buSzPts val="12000"/>
              <a:buNone/>
              <a:defRPr sz="22398"/>
            </a:lvl4pPr>
            <a:lvl5pPr lvl="4" algn="ctr">
              <a:spcBef>
                <a:spcPts val="0"/>
              </a:spcBef>
              <a:spcAft>
                <a:spcPts val="0"/>
              </a:spcAft>
              <a:buSzPts val="12000"/>
              <a:buNone/>
              <a:defRPr sz="22398"/>
            </a:lvl5pPr>
            <a:lvl6pPr lvl="5" algn="ctr">
              <a:spcBef>
                <a:spcPts val="0"/>
              </a:spcBef>
              <a:spcAft>
                <a:spcPts val="0"/>
              </a:spcAft>
              <a:buSzPts val="12000"/>
              <a:buNone/>
              <a:defRPr sz="22398"/>
            </a:lvl6pPr>
            <a:lvl7pPr lvl="6" algn="ctr">
              <a:spcBef>
                <a:spcPts val="0"/>
              </a:spcBef>
              <a:spcAft>
                <a:spcPts val="0"/>
              </a:spcAft>
              <a:buSzPts val="12000"/>
              <a:buNone/>
              <a:defRPr sz="22398"/>
            </a:lvl7pPr>
            <a:lvl8pPr lvl="7" algn="ctr">
              <a:spcBef>
                <a:spcPts val="0"/>
              </a:spcBef>
              <a:spcAft>
                <a:spcPts val="0"/>
              </a:spcAft>
              <a:buSzPts val="12000"/>
              <a:buNone/>
              <a:defRPr sz="22398"/>
            </a:lvl8pPr>
            <a:lvl9pPr lvl="8" algn="ctr">
              <a:spcBef>
                <a:spcPts val="0"/>
              </a:spcBef>
              <a:spcAft>
                <a:spcPts val="0"/>
              </a:spcAft>
              <a:buSzPts val="12000"/>
              <a:buNone/>
              <a:defRPr sz="22398"/>
            </a:lvl9pPr>
          </a:lstStyle>
          <a:p>
            <a:r>
              <a:rPr dirty="0"/>
              <a:t>xx%</a:t>
            </a:r>
          </a:p>
        </p:txBody>
      </p:sp>
      <p:sp>
        <p:nvSpPr>
          <p:cNvPr id="8" name="Google Shape;66;p12">
            <a:extLst>
              <a:ext uri="{FF2B5EF4-FFF2-40B4-BE49-F238E27FC236}">
                <a16:creationId xmlns:a16="http://schemas.microsoft.com/office/drawing/2014/main" id="{2933F362-FC97-AF4F-B81F-C6AD7B5B8BF1}"/>
              </a:ext>
            </a:extLst>
          </p:cNvPr>
          <p:cNvSpPr txBox="1">
            <a:spLocks noGrp="1"/>
          </p:cNvSpPr>
          <p:nvPr>
            <p:ph type="body" idx="1"/>
          </p:nvPr>
        </p:nvSpPr>
        <p:spPr>
          <a:xfrm>
            <a:off x="581840" y="5884153"/>
            <a:ext cx="15905120" cy="2428160"/>
          </a:xfrm>
          <a:prstGeom prst="rect">
            <a:avLst/>
          </a:prstGeom>
        </p:spPr>
        <p:txBody>
          <a:bodyPr spcFirstLastPara="1" wrap="square" lIns="91425" tIns="91425" rIns="91425" bIns="91425" anchor="t" anchorCtr="0">
            <a:noAutofit/>
          </a:bodyPr>
          <a:lstStyle>
            <a:lvl1pPr marL="853376" lvl="0" indent="-640032" algn="ctr">
              <a:spcBef>
                <a:spcPts val="0"/>
              </a:spcBef>
              <a:spcAft>
                <a:spcPts val="0"/>
              </a:spcAft>
              <a:buSzPts val="1800"/>
              <a:buChar char="●"/>
              <a:defRPr b="0" i="0">
                <a:latin typeface="Antic" pitchFamily="2" charset="77"/>
              </a:defRPr>
            </a:lvl1pPr>
            <a:lvl2pPr marL="1706752" lvl="1" indent="-592623" algn="ctr">
              <a:spcBef>
                <a:spcPts val="2987"/>
              </a:spcBef>
              <a:spcAft>
                <a:spcPts val="0"/>
              </a:spcAft>
              <a:buSzPts val="1400"/>
              <a:buChar char="○"/>
              <a:defRPr/>
            </a:lvl2pPr>
            <a:lvl3pPr marL="2560128" lvl="2" indent="-592623" algn="ctr">
              <a:spcBef>
                <a:spcPts val="2987"/>
              </a:spcBef>
              <a:spcAft>
                <a:spcPts val="0"/>
              </a:spcAft>
              <a:buSzPts val="1400"/>
              <a:buChar char="■"/>
              <a:defRPr/>
            </a:lvl3pPr>
            <a:lvl4pPr marL="3413504" lvl="3" indent="-592623" algn="ctr">
              <a:spcBef>
                <a:spcPts val="2987"/>
              </a:spcBef>
              <a:spcAft>
                <a:spcPts val="0"/>
              </a:spcAft>
              <a:buSzPts val="1400"/>
              <a:buChar char="●"/>
              <a:defRPr/>
            </a:lvl4pPr>
            <a:lvl5pPr marL="4266880" lvl="4" indent="-592623" algn="ctr">
              <a:spcBef>
                <a:spcPts val="2987"/>
              </a:spcBef>
              <a:spcAft>
                <a:spcPts val="0"/>
              </a:spcAft>
              <a:buSzPts val="1400"/>
              <a:buChar char="○"/>
              <a:defRPr/>
            </a:lvl5pPr>
            <a:lvl6pPr marL="5120256" lvl="5" indent="-592623" algn="ctr">
              <a:spcBef>
                <a:spcPts val="2987"/>
              </a:spcBef>
              <a:spcAft>
                <a:spcPts val="0"/>
              </a:spcAft>
              <a:buSzPts val="1400"/>
              <a:buChar char="■"/>
              <a:defRPr/>
            </a:lvl6pPr>
            <a:lvl7pPr marL="5973632" lvl="6" indent="-592623" algn="ctr">
              <a:spcBef>
                <a:spcPts val="2987"/>
              </a:spcBef>
              <a:spcAft>
                <a:spcPts val="0"/>
              </a:spcAft>
              <a:buSzPts val="1400"/>
              <a:buChar char="●"/>
              <a:defRPr/>
            </a:lvl7pPr>
            <a:lvl8pPr marL="6827008" lvl="7" indent="-592623" algn="ctr">
              <a:spcBef>
                <a:spcPts val="2987"/>
              </a:spcBef>
              <a:spcAft>
                <a:spcPts val="0"/>
              </a:spcAft>
              <a:buSzPts val="1400"/>
              <a:buChar char="○"/>
              <a:defRPr/>
            </a:lvl8pPr>
            <a:lvl9pPr marL="7680384" lvl="8" indent="-592623" algn="ctr">
              <a:spcBef>
                <a:spcPts val="2987"/>
              </a:spcBef>
              <a:spcAft>
                <a:spcPts val="2987"/>
              </a:spcAft>
              <a:buSzPts val="1400"/>
              <a:buChar char="■"/>
              <a:defRPr/>
            </a:lvl9pPr>
          </a:lstStyle>
          <a:p>
            <a:endParaRPr dirty="0"/>
          </a:p>
        </p:txBody>
      </p:sp>
    </p:spTree>
    <p:extLst>
      <p:ext uri="{BB962C8B-B14F-4D97-AF65-F5344CB8AC3E}">
        <p14:creationId xmlns:p14="http://schemas.microsoft.com/office/powerpoint/2010/main" val="2402807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Google Shape;69;p14">
            <a:extLst>
              <a:ext uri="{FF2B5EF4-FFF2-40B4-BE49-F238E27FC236}">
                <a16:creationId xmlns:a16="http://schemas.microsoft.com/office/drawing/2014/main" id="{83230B39-D9C4-CA4C-9925-11E178BFED96}"/>
              </a:ext>
            </a:extLst>
          </p:cNvPr>
          <p:cNvSpPr txBox="1">
            <a:spLocks noGrp="1"/>
          </p:cNvSpPr>
          <p:nvPr>
            <p:ph type="subTitle" idx="1"/>
          </p:nvPr>
        </p:nvSpPr>
        <p:spPr>
          <a:xfrm>
            <a:off x="1443436" y="5056369"/>
            <a:ext cx="5305440" cy="148904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40" b="0" i="0">
                <a:solidFill>
                  <a:srgbClr val="292938"/>
                </a:solidFill>
                <a:latin typeface="Antic" pitchFamily="2" charset="77"/>
              </a:defRPr>
            </a:lvl1pPr>
            <a:lvl2pPr lvl="1" algn="r" rtl="0">
              <a:lnSpc>
                <a:spcPct val="100000"/>
              </a:lnSpc>
              <a:spcBef>
                <a:spcPts val="2987"/>
              </a:spcBef>
              <a:spcAft>
                <a:spcPts val="0"/>
              </a:spcAft>
              <a:buNone/>
              <a:defRPr sz="2240">
                <a:solidFill>
                  <a:srgbClr val="292938"/>
                </a:solidFill>
              </a:defRPr>
            </a:lvl2pPr>
            <a:lvl3pPr lvl="2" algn="r" rtl="0">
              <a:lnSpc>
                <a:spcPct val="100000"/>
              </a:lnSpc>
              <a:spcBef>
                <a:spcPts val="2987"/>
              </a:spcBef>
              <a:spcAft>
                <a:spcPts val="0"/>
              </a:spcAft>
              <a:buNone/>
              <a:defRPr sz="2240">
                <a:solidFill>
                  <a:srgbClr val="292938"/>
                </a:solidFill>
              </a:defRPr>
            </a:lvl3pPr>
            <a:lvl4pPr lvl="3" algn="r" rtl="0">
              <a:lnSpc>
                <a:spcPct val="100000"/>
              </a:lnSpc>
              <a:spcBef>
                <a:spcPts val="2987"/>
              </a:spcBef>
              <a:spcAft>
                <a:spcPts val="0"/>
              </a:spcAft>
              <a:buNone/>
              <a:defRPr sz="2240">
                <a:solidFill>
                  <a:srgbClr val="292938"/>
                </a:solidFill>
              </a:defRPr>
            </a:lvl4pPr>
            <a:lvl5pPr lvl="4" algn="r" rtl="0">
              <a:lnSpc>
                <a:spcPct val="100000"/>
              </a:lnSpc>
              <a:spcBef>
                <a:spcPts val="2987"/>
              </a:spcBef>
              <a:spcAft>
                <a:spcPts val="0"/>
              </a:spcAft>
              <a:buNone/>
              <a:defRPr sz="2240">
                <a:solidFill>
                  <a:srgbClr val="292938"/>
                </a:solidFill>
              </a:defRPr>
            </a:lvl5pPr>
            <a:lvl6pPr lvl="5" algn="r" rtl="0">
              <a:lnSpc>
                <a:spcPct val="100000"/>
              </a:lnSpc>
              <a:spcBef>
                <a:spcPts val="2987"/>
              </a:spcBef>
              <a:spcAft>
                <a:spcPts val="0"/>
              </a:spcAft>
              <a:buNone/>
              <a:defRPr sz="2240">
                <a:solidFill>
                  <a:srgbClr val="292938"/>
                </a:solidFill>
              </a:defRPr>
            </a:lvl6pPr>
            <a:lvl7pPr lvl="6" algn="r" rtl="0">
              <a:lnSpc>
                <a:spcPct val="100000"/>
              </a:lnSpc>
              <a:spcBef>
                <a:spcPts val="2987"/>
              </a:spcBef>
              <a:spcAft>
                <a:spcPts val="0"/>
              </a:spcAft>
              <a:buNone/>
              <a:defRPr sz="2240">
                <a:solidFill>
                  <a:srgbClr val="292938"/>
                </a:solidFill>
              </a:defRPr>
            </a:lvl7pPr>
            <a:lvl8pPr lvl="7" algn="r" rtl="0">
              <a:lnSpc>
                <a:spcPct val="100000"/>
              </a:lnSpc>
              <a:spcBef>
                <a:spcPts val="2987"/>
              </a:spcBef>
              <a:spcAft>
                <a:spcPts val="0"/>
              </a:spcAft>
              <a:buNone/>
              <a:defRPr sz="2240">
                <a:solidFill>
                  <a:srgbClr val="292938"/>
                </a:solidFill>
              </a:defRPr>
            </a:lvl8pPr>
            <a:lvl9pPr lvl="8" algn="r" rtl="0">
              <a:lnSpc>
                <a:spcPct val="100000"/>
              </a:lnSpc>
              <a:spcBef>
                <a:spcPts val="2987"/>
              </a:spcBef>
              <a:spcAft>
                <a:spcPts val="2987"/>
              </a:spcAft>
              <a:buNone/>
              <a:defRPr sz="2240">
                <a:solidFill>
                  <a:srgbClr val="292938"/>
                </a:solidFill>
              </a:defRPr>
            </a:lvl9pPr>
          </a:lstStyle>
          <a:p>
            <a:endParaRPr dirty="0"/>
          </a:p>
        </p:txBody>
      </p:sp>
      <p:sp>
        <p:nvSpPr>
          <p:cNvPr id="9" name="Google Shape;73;p14">
            <a:extLst>
              <a:ext uri="{FF2B5EF4-FFF2-40B4-BE49-F238E27FC236}">
                <a16:creationId xmlns:a16="http://schemas.microsoft.com/office/drawing/2014/main" id="{9B9CF9E0-6369-D543-91DB-AE60A404791C}"/>
              </a:ext>
            </a:extLst>
          </p:cNvPr>
          <p:cNvSpPr txBox="1">
            <a:spLocks noGrp="1"/>
          </p:cNvSpPr>
          <p:nvPr>
            <p:ph type="ctrTitle"/>
          </p:nvPr>
        </p:nvSpPr>
        <p:spPr>
          <a:xfrm>
            <a:off x="9669660" y="3281647"/>
            <a:ext cx="5964000" cy="219296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Josefin Sans"/>
              <a:buNone/>
              <a:defRPr sz="13440">
                <a:solidFill>
                  <a:srgbClr val="292938"/>
                </a:solidFill>
              </a:defRPr>
            </a:lvl1pPr>
            <a:lvl2pPr lvl="1"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9pPr>
          </a:lstStyle>
          <a:p>
            <a:endParaRPr dirty="0"/>
          </a:p>
        </p:txBody>
      </p:sp>
      <p:cxnSp>
        <p:nvCxnSpPr>
          <p:cNvPr id="10" name="Google Shape;74;p14">
            <a:extLst>
              <a:ext uri="{FF2B5EF4-FFF2-40B4-BE49-F238E27FC236}">
                <a16:creationId xmlns:a16="http://schemas.microsoft.com/office/drawing/2014/main" id="{6D3EDEF5-B24B-8842-93E6-785A7BB166F9}"/>
              </a:ext>
            </a:extLst>
          </p:cNvPr>
          <p:cNvCxnSpPr/>
          <p:nvPr userDrawn="1"/>
        </p:nvCxnSpPr>
        <p:spPr>
          <a:xfrm>
            <a:off x="13895435" y="5344827"/>
            <a:ext cx="1738240" cy="0"/>
          </a:xfrm>
          <a:prstGeom prst="straightConnector1">
            <a:avLst/>
          </a:prstGeom>
          <a:noFill/>
          <a:ln w="19050" cap="flat" cmpd="sng">
            <a:solidFill>
              <a:srgbClr val="292938"/>
            </a:solidFill>
            <a:prstDash val="solid"/>
            <a:round/>
            <a:headEnd type="none" w="med" len="med"/>
            <a:tailEnd type="none" w="med" len="med"/>
          </a:ln>
        </p:spPr>
      </p:cxnSp>
    </p:spTree>
    <p:extLst>
      <p:ext uri="{BB962C8B-B14F-4D97-AF65-F5344CB8AC3E}">
        <p14:creationId xmlns:p14="http://schemas.microsoft.com/office/powerpoint/2010/main" val="1977482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rgbClr val="987468"/>
        </a:solidFill>
        <a:effectLst/>
      </p:bgPr>
    </p:bg>
    <p:spTree>
      <p:nvGrpSpPr>
        <p:cNvPr id="1" name=""/>
        <p:cNvGrpSpPr/>
        <p:nvPr/>
      </p:nvGrpSpPr>
      <p:grpSpPr>
        <a:xfrm>
          <a:off x="0" y="0"/>
          <a:ext cx="0" cy="0"/>
          <a:chOff x="0" y="0"/>
          <a:chExt cx="0" cy="0"/>
        </a:xfrm>
      </p:grpSpPr>
      <p:sp>
        <p:nvSpPr>
          <p:cNvPr id="8" name="Google Shape;76;p15">
            <a:extLst>
              <a:ext uri="{FF2B5EF4-FFF2-40B4-BE49-F238E27FC236}">
                <a16:creationId xmlns:a16="http://schemas.microsoft.com/office/drawing/2014/main" id="{8DA2BFFE-B957-9A43-928D-1774F019582A}"/>
              </a:ext>
            </a:extLst>
          </p:cNvPr>
          <p:cNvSpPr txBox="1">
            <a:spLocks noGrp="1"/>
          </p:cNvSpPr>
          <p:nvPr>
            <p:ph type="ctrTitle"/>
          </p:nvPr>
        </p:nvSpPr>
        <p:spPr>
          <a:xfrm>
            <a:off x="11275371" y="6484847"/>
            <a:ext cx="4357360" cy="123088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FFFFFF"/>
              </a:buClr>
              <a:buSzPts val="1400"/>
              <a:buFont typeface="Josefin Sans"/>
              <a:buNone/>
              <a:defRPr sz="3360">
                <a:solidFill>
                  <a:srgbClr val="F3F3F3"/>
                </a:solidFill>
              </a:defRPr>
            </a:lvl1pPr>
            <a:lvl2pPr lvl="1"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2pPr>
            <a:lvl3pPr lvl="2"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3pPr>
            <a:lvl4pPr lvl="3"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4pPr>
            <a:lvl5pPr lvl="4"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5pPr>
            <a:lvl6pPr lvl="5"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6pPr>
            <a:lvl7pPr lvl="6"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7pPr>
            <a:lvl8pPr lvl="7"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8pPr>
            <a:lvl9pPr lvl="8" algn="ctr" rtl="0">
              <a:spcBef>
                <a:spcPts val="0"/>
              </a:spcBef>
              <a:spcAft>
                <a:spcPts val="0"/>
              </a:spcAft>
              <a:buClr>
                <a:srgbClr val="FFFFFF"/>
              </a:buClr>
              <a:buSzPts val="1400"/>
              <a:buFont typeface="Josefin Sans"/>
              <a:buNone/>
              <a:defRPr sz="2613" b="1">
                <a:solidFill>
                  <a:srgbClr val="FFFFFF"/>
                </a:solidFill>
                <a:latin typeface="Josefin Sans"/>
                <a:ea typeface="Josefin Sans"/>
                <a:cs typeface="Josefin Sans"/>
                <a:sym typeface="Josefin Sans"/>
              </a:defRPr>
            </a:lvl9pPr>
          </a:lstStyle>
          <a:p>
            <a:endParaRPr dirty="0"/>
          </a:p>
        </p:txBody>
      </p:sp>
      <p:sp>
        <p:nvSpPr>
          <p:cNvPr id="9" name="Google Shape;77;p15">
            <a:extLst>
              <a:ext uri="{FF2B5EF4-FFF2-40B4-BE49-F238E27FC236}">
                <a16:creationId xmlns:a16="http://schemas.microsoft.com/office/drawing/2014/main" id="{F6BB2140-D26B-A541-B39E-756E783E4F3C}"/>
              </a:ext>
            </a:extLst>
          </p:cNvPr>
          <p:cNvSpPr txBox="1">
            <a:spLocks noGrp="1"/>
          </p:cNvSpPr>
          <p:nvPr>
            <p:ph type="subTitle" idx="1"/>
          </p:nvPr>
        </p:nvSpPr>
        <p:spPr>
          <a:xfrm>
            <a:off x="11050527" y="2720107"/>
            <a:ext cx="4582480" cy="3213280"/>
          </a:xfrm>
          <a:prstGeom prst="rect">
            <a:avLst/>
          </a:prstGeom>
          <a:noFill/>
        </p:spPr>
        <p:txBody>
          <a:bodyPr spcFirstLastPara="1" wrap="square" lIns="91425" tIns="274300" rIns="91425" bIns="91425" anchor="ctr" anchorCtr="0">
            <a:noAutofit/>
          </a:bodyPr>
          <a:lstStyle>
            <a:lvl1pPr lvl="0" algn="r" rtl="0">
              <a:lnSpc>
                <a:spcPct val="100000"/>
              </a:lnSpc>
              <a:spcBef>
                <a:spcPts val="0"/>
              </a:spcBef>
              <a:spcAft>
                <a:spcPts val="0"/>
              </a:spcAft>
              <a:buNone/>
              <a:defRPr b="0" i="0">
                <a:solidFill>
                  <a:srgbClr val="F3F3F3"/>
                </a:solidFill>
                <a:latin typeface="Antic" pitchFamily="2" charset="77"/>
              </a:defRPr>
            </a:lvl1pPr>
            <a:lvl2pPr lvl="1" algn="r" rtl="0">
              <a:lnSpc>
                <a:spcPct val="100000"/>
              </a:lnSpc>
              <a:spcBef>
                <a:spcPts val="2987"/>
              </a:spcBef>
              <a:spcAft>
                <a:spcPts val="0"/>
              </a:spcAft>
              <a:buNone/>
              <a:defRPr>
                <a:solidFill>
                  <a:srgbClr val="F3F3F3"/>
                </a:solidFill>
              </a:defRPr>
            </a:lvl2pPr>
            <a:lvl3pPr lvl="2" algn="r" rtl="0">
              <a:lnSpc>
                <a:spcPct val="100000"/>
              </a:lnSpc>
              <a:spcBef>
                <a:spcPts val="2987"/>
              </a:spcBef>
              <a:spcAft>
                <a:spcPts val="0"/>
              </a:spcAft>
              <a:buNone/>
              <a:defRPr>
                <a:solidFill>
                  <a:srgbClr val="F3F3F3"/>
                </a:solidFill>
              </a:defRPr>
            </a:lvl3pPr>
            <a:lvl4pPr lvl="3" algn="r" rtl="0">
              <a:lnSpc>
                <a:spcPct val="100000"/>
              </a:lnSpc>
              <a:spcBef>
                <a:spcPts val="2987"/>
              </a:spcBef>
              <a:spcAft>
                <a:spcPts val="0"/>
              </a:spcAft>
              <a:buNone/>
              <a:defRPr>
                <a:solidFill>
                  <a:srgbClr val="F3F3F3"/>
                </a:solidFill>
              </a:defRPr>
            </a:lvl4pPr>
            <a:lvl5pPr lvl="4" algn="r" rtl="0">
              <a:lnSpc>
                <a:spcPct val="100000"/>
              </a:lnSpc>
              <a:spcBef>
                <a:spcPts val="2987"/>
              </a:spcBef>
              <a:spcAft>
                <a:spcPts val="0"/>
              </a:spcAft>
              <a:buNone/>
              <a:defRPr>
                <a:solidFill>
                  <a:srgbClr val="F3F3F3"/>
                </a:solidFill>
              </a:defRPr>
            </a:lvl5pPr>
            <a:lvl6pPr lvl="5" algn="r" rtl="0">
              <a:lnSpc>
                <a:spcPct val="100000"/>
              </a:lnSpc>
              <a:spcBef>
                <a:spcPts val="2987"/>
              </a:spcBef>
              <a:spcAft>
                <a:spcPts val="0"/>
              </a:spcAft>
              <a:buNone/>
              <a:defRPr>
                <a:solidFill>
                  <a:srgbClr val="F3F3F3"/>
                </a:solidFill>
              </a:defRPr>
            </a:lvl6pPr>
            <a:lvl7pPr lvl="6" algn="r" rtl="0">
              <a:lnSpc>
                <a:spcPct val="100000"/>
              </a:lnSpc>
              <a:spcBef>
                <a:spcPts val="2987"/>
              </a:spcBef>
              <a:spcAft>
                <a:spcPts val="0"/>
              </a:spcAft>
              <a:buNone/>
              <a:defRPr>
                <a:solidFill>
                  <a:srgbClr val="F3F3F3"/>
                </a:solidFill>
              </a:defRPr>
            </a:lvl7pPr>
            <a:lvl8pPr lvl="7" algn="r" rtl="0">
              <a:lnSpc>
                <a:spcPct val="100000"/>
              </a:lnSpc>
              <a:spcBef>
                <a:spcPts val="2987"/>
              </a:spcBef>
              <a:spcAft>
                <a:spcPts val="0"/>
              </a:spcAft>
              <a:buNone/>
              <a:defRPr>
                <a:solidFill>
                  <a:srgbClr val="F3F3F3"/>
                </a:solidFill>
              </a:defRPr>
            </a:lvl8pPr>
            <a:lvl9pPr lvl="8" algn="r" rtl="0">
              <a:lnSpc>
                <a:spcPct val="100000"/>
              </a:lnSpc>
              <a:spcBef>
                <a:spcPts val="2987"/>
              </a:spcBef>
              <a:spcAft>
                <a:spcPts val="2987"/>
              </a:spcAft>
              <a:buNone/>
              <a:defRPr>
                <a:solidFill>
                  <a:srgbClr val="F3F3F3"/>
                </a:solidFill>
              </a:defRPr>
            </a:lvl9pPr>
          </a:lstStyle>
          <a:p>
            <a:endParaRPr dirty="0"/>
          </a:p>
        </p:txBody>
      </p:sp>
    </p:spTree>
    <p:extLst>
      <p:ext uri="{BB962C8B-B14F-4D97-AF65-F5344CB8AC3E}">
        <p14:creationId xmlns:p14="http://schemas.microsoft.com/office/powerpoint/2010/main" val="2490664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7" name="Google Shape;79;p16">
            <a:extLst>
              <a:ext uri="{FF2B5EF4-FFF2-40B4-BE49-F238E27FC236}">
                <a16:creationId xmlns:a16="http://schemas.microsoft.com/office/drawing/2014/main" id="{C6E14B8F-90B3-2646-A5A5-75C91FEDBD6C}"/>
              </a:ext>
            </a:extLst>
          </p:cNvPr>
          <p:cNvSpPr txBox="1">
            <a:spLocks noGrp="1"/>
          </p:cNvSpPr>
          <p:nvPr>
            <p:ph type="subTitle" idx="1"/>
          </p:nvPr>
        </p:nvSpPr>
        <p:spPr>
          <a:xfrm>
            <a:off x="1431080" y="6728493"/>
            <a:ext cx="3788400" cy="15920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613" b="0" i="0">
                <a:solidFill>
                  <a:schemeClr val="lt1"/>
                </a:solidFill>
                <a:latin typeface="Antic" pitchFamily="2" charset="77"/>
              </a:defRPr>
            </a:lvl1pPr>
            <a:lvl2pPr lvl="1" rtl="0">
              <a:lnSpc>
                <a:spcPct val="100000"/>
              </a:lnSpc>
              <a:spcBef>
                <a:spcPts val="2987"/>
              </a:spcBef>
              <a:spcAft>
                <a:spcPts val="0"/>
              </a:spcAft>
              <a:buNone/>
              <a:defRPr sz="2613">
                <a:solidFill>
                  <a:schemeClr val="lt1"/>
                </a:solidFill>
              </a:defRPr>
            </a:lvl2pPr>
            <a:lvl3pPr lvl="2" rtl="0">
              <a:lnSpc>
                <a:spcPct val="100000"/>
              </a:lnSpc>
              <a:spcBef>
                <a:spcPts val="2987"/>
              </a:spcBef>
              <a:spcAft>
                <a:spcPts val="0"/>
              </a:spcAft>
              <a:buNone/>
              <a:defRPr sz="2613">
                <a:solidFill>
                  <a:schemeClr val="lt1"/>
                </a:solidFill>
              </a:defRPr>
            </a:lvl3pPr>
            <a:lvl4pPr lvl="3" rtl="0">
              <a:lnSpc>
                <a:spcPct val="100000"/>
              </a:lnSpc>
              <a:spcBef>
                <a:spcPts val="2987"/>
              </a:spcBef>
              <a:spcAft>
                <a:spcPts val="0"/>
              </a:spcAft>
              <a:buNone/>
              <a:defRPr sz="2613">
                <a:solidFill>
                  <a:schemeClr val="lt1"/>
                </a:solidFill>
              </a:defRPr>
            </a:lvl4pPr>
            <a:lvl5pPr lvl="4" rtl="0">
              <a:lnSpc>
                <a:spcPct val="100000"/>
              </a:lnSpc>
              <a:spcBef>
                <a:spcPts val="2987"/>
              </a:spcBef>
              <a:spcAft>
                <a:spcPts val="0"/>
              </a:spcAft>
              <a:buNone/>
              <a:defRPr sz="2613">
                <a:solidFill>
                  <a:schemeClr val="lt1"/>
                </a:solidFill>
              </a:defRPr>
            </a:lvl5pPr>
            <a:lvl6pPr lvl="5" rtl="0">
              <a:lnSpc>
                <a:spcPct val="100000"/>
              </a:lnSpc>
              <a:spcBef>
                <a:spcPts val="2987"/>
              </a:spcBef>
              <a:spcAft>
                <a:spcPts val="0"/>
              </a:spcAft>
              <a:buNone/>
              <a:defRPr sz="2613">
                <a:solidFill>
                  <a:schemeClr val="lt1"/>
                </a:solidFill>
              </a:defRPr>
            </a:lvl6pPr>
            <a:lvl7pPr lvl="6" rtl="0">
              <a:lnSpc>
                <a:spcPct val="100000"/>
              </a:lnSpc>
              <a:spcBef>
                <a:spcPts val="2987"/>
              </a:spcBef>
              <a:spcAft>
                <a:spcPts val="0"/>
              </a:spcAft>
              <a:buNone/>
              <a:defRPr sz="2613">
                <a:solidFill>
                  <a:schemeClr val="lt1"/>
                </a:solidFill>
              </a:defRPr>
            </a:lvl7pPr>
            <a:lvl8pPr lvl="7" rtl="0">
              <a:lnSpc>
                <a:spcPct val="100000"/>
              </a:lnSpc>
              <a:spcBef>
                <a:spcPts val="2987"/>
              </a:spcBef>
              <a:spcAft>
                <a:spcPts val="0"/>
              </a:spcAft>
              <a:buNone/>
              <a:defRPr sz="2613">
                <a:solidFill>
                  <a:schemeClr val="lt1"/>
                </a:solidFill>
              </a:defRPr>
            </a:lvl8pPr>
            <a:lvl9pPr lvl="8" rtl="0">
              <a:lnSpc>
                <a:spcPct val="100000"/>
              </a:lnSpc>
              <a:spcBef>
                <a:spcPts val="2987"/>
              </a:spcBef>
              <a:spcAft>
                <a:spcPts val="2987"/>
              </a:spcAft>
              <a:buNone/>
              <a:defRPr sz="2613">
                <a:solidFill>
                  <a:schemeClr val="lt1"/>
                </a:solidFill>
              </a:defRPr>
            </a:lvl9pPr>
          </a:lstStyle>
          <a:p>
            <a:endParaRPr dirty="0"/>
          </a:p>
        </p:txBody>
      </p:sp>
      <p:sp>
        <p:nvSpPr>
          <p:cNvPr id="8" name="Google Shape;81;p16">
            <a:extLst>
              <a:ext uri="{FF2B5EF4-FFF2-40B4-BE49-F238E27FC236}">
                <a16:creationId xmlns:a16="http://schemas.microsoft.com/office/drawing/2014/main" id="{66745A7A-0966-A34A-A0EC-D82D1A5A9722}"/>
              </a:ext>
            </a:extLst>
          </p:cNvPr>
          <p:cNvSpPr txBox="1">
            <a:spLocks noGrp="1"/>
          </p:cNvSpPr>
          <p:nvPr>
            <p:ph type="ctrTitle"/>
          </p:nvPr>
        </p:nvSpPr>
        <p:spPr>
          <a:xfrm>
            <a:off x="6501740" y="3281647"/>
            <a:ext cx="8918560" cy="219296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Josefin Sans"/>
              <a:buNone/>
              <a:defRPr sz="13440">
                <a:solidFill>
                  <a:srgbClr val="292938"/>
                </a:solidFill>
              </a:defRPr>
            </a:lvl1pPr>
            <a:lvl2pPr lvl="1"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2240" b="1">
                <a:solidFill>
                  <a:srgbClr val="FFFFFF"/>
                </a:solidFill>
                <a:latin typeface="Josefin Sans"/>
                <a:ea typeface="Josefin Sans"/>
                <a:cs typeface="Josefin Sans"/>
                <a:sym typeface="Josefin Sans"/>
              </a:defRPr>
            </a:lvl9pPr>
          </a:lstStyle>
          <a:p>
            <a:endParaRPr dirty="0"/>
          </a:p>
        </p:txBody>
      </p:sp>
      <p:cxnSp>
        <p:nvCxnSpPr>
          <p:cNvPr id="9" name="Google Shape;86;p16">
            <a:extLst>
              <a:ext uri="{FF2B5EF4-FFF2-40B4-BE49-F238E27FC236}">
                <a16:creationId xmlns:a16="http://schemas.microsoft.com/office/drawing/2014/main" id="{DBD9910D-8310-B347-82A3-1DE94C039A3B}"/>
              </a:ext>
            </a:extLst>
          </p:cNvPr>
          <p:cNvCxnSpPr/>
          <p:nvPr userDrawn="1"/>
        </p:nvCxnSpPr>
        <p:spPr>
          <a:xfrm>
            <a:off x="13895435" y="5344827"/>
            <a:ext cx="1738240" cy="0"/>
          </a:xfrm>
          <a:prstGeom prst="straightConnector1">
            <a:avLst/>
          </a:prstGeom>
          <a:noFill/>
          <a:ln w="19050" cap="flat" cmpd="sng">
            <a:solidFill>
              <a:srgbClr val="292938"/>
            </a:solidFill>
            <a:prstDash val="solid"/>
            <a:round/>
            <a:headEnd type="none" w="med" len="med"/>
            <a:tailEnd type="none" w="med" len="med"/>
          </a:ln>
        </p:spPr>
      </p:cxnSp>
    </p:spTree>
    <p:extLst>
      <p:ext uri="{BB962C8B-B14F-4D97-AF65-F5344CB8AC3E}">
        <p14:creationId xmlns:p14="http://schemas.microsoft.com/office/powerpoint/2010/main" val="385286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64590" y="2393634"/>
            <a:ext cx="14721840" cy="3993832"/>
          </a:xfrm>
        </p:spPr>
        <p:txBody>
          <a:bodyPr anchor="b"/>
          <a:lstStyle>
            <a:lvl1pPr>
              <a:defRPr sz="8400"/>
            </a:lvl1pPr>
          </a:lstStyle>
          <a:p>
            <a:r>
              <a:rPr lang="en-GB"/>
              <a:t>Click to edit Master title style</a:t>
            </a:r>
            <a:endParaRPr lang="en-US" dirty="0"/>
          </a:p>
        </p:txBody>
      </p:sp>
      <p:sp>
        <p:nvSpPr>
          <p:cNvPr id="3" name="Text Placeholder 2"/>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cxnSp>
        <p:nvCxnSpPr>
          <p:cNvPr id="7" name="Google Shape;23;p5">
            <a:extLst>
              <a:ext uri="{FF2B5EF4-FFF2-40B4-BE49-F238E27FC236}">
                <a16:creationId xmlns:a16="http://schemas.microsoft.com/office/drawing/2014/main" id="{6F14F7F8-C234-894C-B4CA-F1252333D165}"/>
              </a:ext>
            </a:extLst>
          </p:cNvPr>
          <p:cNvCxnSpPr/>
          <p:nvPr userDrawn="1"/>
        </p:nvCxnSpPr>
        <p:spPr>
          <a:xfrm>
            <a:off x="1442388" y="5344827"/>
            <a:ext cx="1738240" cy="0"/>
          </a:xfrm>
          <a:prstGeom prst="straightConnector1">
            <a:avLst/>
          </a:prstGeom>
          <a:noFill/>
          <a:ln w="19050" cap="flat" cmpd="sng">
            <a:solidFill>
              <a:srgbClr val="292938"/>
            </a:solidFill>
            <a:prstDash val="solid"/>
            <a:round/>
            <a:headEnd type="none" w="med" len="med"/>
            <a:tailEnd type="none" w="med" len="med"/>
          </a:ln>
        </p:spPr>
      </p:cxnSp>
    </p:spTree>
    <p:extLst>
      <p:ext uri="{BB962C8B-B14F-4D97-AF65-F5344CB8AC3E}">
        <p14:creationId xmlns:p14="http://schemas.microsoft.com/office/powerpoint/2010/main" val="198529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73480" y="2555875"/>
            <a:ext cx="725424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8641080" y="2555875"/>
            <a:ext cx="725424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664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75703" y="511176"/>
            <a:ext cx="14721840" cy="18557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4" name="Content Placeholder 3"/>
          <p:cNvSpPr>
            <a:spLocks noGrp="1"/>
          </p:cNvSpPr>
          <p:nvPr>
            <p:ph sz="half" idx="2"/>
          </p:nvPr>
        </p:nvSpPr>
        <p:spPr>
          <a:xfrm>
            <a:off x="1175704" y="3507105"/>
            <a:ext cx="7220902"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6" name="Content Placeholder 5"/>
          <p:cNvSpPr>
            <a:spLocks noGrp="1"/>
          </p:cNvSpPr>
          <p:nvPr>
            <p:ph sz="quarter" idx="4"/>
          </p:nvPr>
        </p:nvSpPr>
        <p:spPr>
          <a:xfrm>
            <a:off x="8641080" y="3507105"/>
            <a:ext cx="7256463"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326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919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08474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5704" y="640080"/>
            <a:ext cx="5505132" cy="2240280"/>
          </a:xfrm>
        </p:spPr>
        <p:txBody>
          <a:bodyPr anchor="b"/>
          <a:lstStyle>
            <a:lvl1pPr>
              <a:defRPr sz="4480"/>
            </a:lvl1pPr>
          </a:lstStyle>
          <a:p>
            <a:r>
              <a:rPr lang="en-GB"/>
              <a:t>Click to edit Master title style</a:t>
            </a:r>
            <a:endParaRPr lang="en-US" dirty="0"/>
          </a:p>
        </p:txBody>
      </p:sp>
      <p:sp>
        <p:nvSpPr>
          <p:cNvPr id="3" name="Content Placeholder 2"/>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230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5704" y="640080"/>
            <a:ext cx="5505132" cy="2240280"/>
          </a:xfrm>
        </p:spPr>
        <p:txBody>
          <a:bodyPr anchor="b"/>
          <a:lstStyle>
            <a:lvl1pPr>
              <a:defRPr sz="4480"/>
            </a:lvl1pPr>
          </a:lstStyle>
          <a:p>
            <a:r>
              <a:rPr lang="en-GB"/>
              <a:t>Click to edit Master title style</a:t>
            </a:r>
            <a:endParaRPr lang="en-US" dirty="0"/>
          </a:p>
        </p:txBody>
      </p:sp>
      <p:sp>
        <p:nvSpPr>
          <p:cNvPr id="3" name="Picture Placeholder 2"/>
          <p:cNvSpPr>
            <a:spLocks noGrp="1" noChangeAspect="1"/>
          </p:cNvSpPr>
          <p:nvPr>
            <p:ph type="pic" idx="1"/>
          </p:nvPr>
        </p:nvSpPr>
        <p:spPr>
          <a:xfrm>
            <a:off x="7256463" y="1382396"/>
            <a:ext cx="864108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GB"/>
              <a:t>Click icon to add picture</a:t>
            </a:r>
            <a:endParaRPr lang="en-US" dirty="0"/>
          </a:p>
        </p:txBody>
      </p:sp>
      <p:sp>
        <p:nvSpPr>
          <p:cNvPr id="4" name="Text Placeholder 3"/>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240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C764DE79-268F-4C1A-8933-263129D2AF90}" type="datetimeFigureOut">
              <a:rPr lang="en-US" dirty="0"/>
              <a:t>5/29/22</a:t>
            </a:fld>
            <a:endParaRPr lang="en-US" dirty="0"/>
          </a:p>
        </p:txBody>
      </p:sp>
      <p:sp>
        <p:nvSpPr>
          <p:cNvPr id="5" name="Footer Placeholder 4"/>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51156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61" r:id="rId18"/>
    <p:sldLayoutId id="2147483662" r:id="rId19"/>
    <p:sldLayoutId id="2147483663" r:id="rId20"/>
    <p:sldLayoutId id="2147483664" r:id="rId21"/>
    <p:sldLayoutId id="2147483665" r:id="rId22"/>
    <p:sldLayoutId id="2147483666" r:id="rId23"/>
    <p:sldLayoutId id="2147483667" r:id="rId24"/>
    <p:sldLayoutId id="2147483668" r:id="rId25"/>
    <p:sldLayoutId id="2147483669" r:id="rId26"/>
    <p:sldLayoutId id="2147483670" r:id="rId27"/>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7.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7.xml"/><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16CD86C-C4A0-E541-A629-2670F6C25F0E}"/>
              </a:ext>
            </a:extLst>
          </p:cNvPr>
          <p:cNvSpPr/>
          <p:nvPr/>
        </p:nvSpPr>
        <p:spPr>
          <a:xfrm>
            <a:off x="1432060" y="1648028"/>
            <a:ext cx="14201600" cy="7953177"/>
          </a:xfrm>
          <a:prstGeom prst="rect">
            <a:avLst/>
          </a:prstGeom>
          <a:solidFill>
            <a:srgbClr val="D4A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7" dirty="0"/>
          </a:p>
        </p:txBody>
      </p:sp>
      <p:sp>
        <p:nvSpPr>
          <p:cNvPr id="24" name="Google Shape;117;p24">
            <a:extLst>
              <a:ext uri="{FF2B5EF4-FFF2-40B4-BE49-F238E27FC236}">
                <a16:creationId xmlns:a16="http://schemas.microsoft.com/office/drawing/2014/main" id="{FFC7B739-FDB2-D24B-8D78-49AB39912070}"/>
              </a:ext>
            </a:extLst>
          </p:cNvPr>
          <p:cNvSpPr txBox="1">
            <a:spLocks noGrp="1"/>
          </p:cNvSpPr>
          <p:nvPr>
            <p:ph type="ctrTitle"/>
          </p:nvPr>
        </p:nvSpPr>
        <p:spPr>
          <a:xfrm>
            <a:off x="2132060" y="4122644"/>
            <a:ext cx="12801600" cy="3342640"/>
          </a:xfrm>
          <a:prstGeom prst="rect">
            <a:avLst/>
          </a:prstGeom>
        </p:spPr>
        <p:txBody>
          <a:bodyPr spcFirstLastPara="1" wrap="square" lIns="170660" tIns="170660" rIns="170660" bIns="170660" anchor="b" anchorCtr="0">
            <a:noAutofit/>
          </a:bodyPr>
          <a:lstStyle/>
          <a:p>
            <a:pPr lvl="0" algn="l"/>
            <a:r>
              <a:rPr lang="en-HK" sz="7200" dirty="0">
                <a:solidFill>
                  <a:srgbClr val="262626"/>
                </a:solidFill>
                <a:latin typeface="Abril Fatface" panose="02000503000000020003" pitchFamily="2" charset="77"/>
              </a:rPr>
              <a:t>EA: Smart Home Experience Project (Group Project)</a:t>
            </a:r>
            <a:br>
              <a:rPr lang="en-HK" sz="7200" dirty="0">
                <a:solidFill>
                  <a:schemeClr val="bg1"/>
                </a:solidFill>
                <a:latin typeface="Abril Fatface" panose="02000503000000020003" pitchFamily="2" charset="77"/>
              </a:rPr>
            </a:br>
            <a:r>
              <a:rPr lang="en-HK" sz="7200" dirty="0">
                <a:solidFill>
                  <a:schemeClr val="bg1"/>
                </a:solidFill>
                <a:latin typeface="Abril Fatface" panose="02000503000000020003" pitchFamily="2" charset="77"/>
              </a:rPr>
              <a:t>Individual Evaluation Report</a:t>
            </a:r>
            <a:endParaRPr sz="7200" dirty="0">
              <a:solidFill>
                <a:schemeClr val="bg1"/>
              </a:solidFill>
              <a:latin typeface="Abril Fatface" panose="02000503000000020003" pitchFamily="2" charset="77"/>
            </a:endParaRPr>
          </a:p>
        </p:txBody>
      </p:sp>
      <p:sp>
        <p:nvSpPr>
          <p:cNvPr id="25" name="Google Shape;118;p24">
            <a:extLst>
              <a:ext uri="{FF2B5EF4-FFF2-40B4-BE49-F238E27FC236}">
                <a16:creationId xmlns:a16="http://schemas.microsoft.com/office/drawing/2014/main" id="{80E095F2-227B-A746-9C94-FF54A21CE4BC}"/>
              </a:ext>
            </a:extLst>
          </p:cNvPr>
          <p:cNvSpPr txBox="1">
            <a:spLocks noGrp="1"/>
          </p:cNvSpPr>
          <p:nvPr>
            <p:ph type="subTitle" idx="1"/>
          </p:nvPr>
        </p:nvSpPr>
        <p:spPr>
          <a:xfrm>
            <a:off x="2077133" y="8219392"/>
            <a:ext cx="6809600" cy="602000"/>
          </a:xfrm>
          <a:prstGeom prst="rect">
            <a:avLst/>
          </a:prstGeom>
        </p:spPr>
        <p:txBody>
          <a:bodyPr spcFirstLastPara="1" wrap="square" lIns="168000" tIns="170660" rIns="170660" bIns="170660" anchor="ctr" anchorCtr="0">
            <a:noAutofit/>
          </a:bodyPr>
          <a:lstStyle/>
          <a:p>
            <a:pPr marL="0" indent="0" algn="l">
              <a:spcAft>
                <a:spcPts val="2987"/>
              </a:spcAft>
            </a:pPr>
            <a:r>
              <a:rPr lang="en-HK" dirty="0">
                <a:latin typeface="Antic" pitchFamily="2" charset="77"/>
              </a:rPr>
              <a:t>Student Name: LAU Ka </a:t>
            </a:r>
            <a:r>
              <a:rPr lang="en-HK" dirty="0" err="1">
                <a:latin typeface="Antic" pitchFamily="2" charset="77"/>
              </a:rPr>
              <a:t>Pui</a:t>
            </a:r>
            <a:br>
              <a:rPr lang="en-HK" dirty="0">
                <a:latin typeface="Antic" pitchFamily="2" charset="77"/>
              </a:rPr>
            </a:br>
            <a:r>
              <a:rPr lang="en-HK" dirty="0">
                <a:latin typeface="Antic" pitchFamily="2" charset="77"/>
              </a:rPr>
              <a:t>Student Number: 200137474</a:t>
            </a:r>
            <a:endParaRPr dirty="0">
              <a:latin typeface="Antic" pitchFamily="2" charset="77"/>
            </a:endParaRPr>
          </a:p>
        </p:txBody>
      </p:sp>
      <p:sp>
        <p:nvSpPr>
          <p:cNvPr id="26" name="Google Shape;119;p24">
            <a:extLst>
              <a:ext uri="{FF2B5EF4-FFF2-40B4-BE49-F238E27FC236}">
                <a16:creationId xmlns:a16="http://schemas.microsoft.com/office/drawing/2014/main" id="{C7B1B085-6EE5-FC47-B913-9551AF2242B7}"/>
              </a:ext>
            </a:extLst>
          </p:cNvPr>
          <p:cNvSpPr txBox="1">
            <a:spLocks/>
          </p:cNvSpPr>
          <p:nvPr/>
        </p:nvSpPr>
        <p:spPr>
          <a:xfrm>
            <a:off x="6118093" y="511333"/>
            <a:ext cx="9522240" cy="686323"/>
          </a:xfrm>
          <a:prstGeom prst="rect">
            <a:avLst/>
          </a:prstGeom>
        </p:spPr>
        <p:txBody>
          <a:bodyPr spcFirstLastPara="1" wrap="square" lIns="172800" tIns="170659" rIns="170659" bIns="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rgbClr val="262626"/>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lgn="r">
              <a:spcAft>
                <a:spcPts val="2987"/>
              </a:spcAft>
              <a:buNone/>
            </a:pPr>
            <a:r>
              <a:rPr lang="en-HK" sz="2400" dirty="0">
                <a:latin typeface="Antic" pitchFamily="2" charset="77"/>
                <a:ea typeface="Apple Symbols" panose="02000000000000000000" pitchFamily="2" charset="-79"/>
                <a:cs typeface="Al Nile" pitchFamily="2" charset="-78"/>
                <a:sym typeface="Antic"/>
              </a:rPr>
              <a:t>INDIVIDUAL EVALUATION REPORT || CYRUS LAU</a:t>
            </a:r>
          </a:p>
        </p:txBody>
      </p:sp>
      <p:cxnSp>
        <p:nvCxnSpPr>
          <p:cNvPr id="27" name="Google Shape;120;p24">
            <a:extLst>
              <a:ext uri="{FF2B5EF4-FFF2-40B4-BE49-F238E27FC236}">
                <a16:creationId xmlns:a16="http://schemas.microsoft.com/office/drawing/2014/main" id="{E2ABF061-B39D-0F41-A91C-022F8AD97F55}"/>
              </a:ext>
            </a:extLst>
          </p:cNvPr>
          <p:cNvCxnSpPr/>
          <p:nvPr/>
        </p:nvCxnSpPr>
        <p:spPr>
          <a:xfrm>
            <a:off x="1432060" y="1403687"/>
            <a:ext cx="14201600" cy="0"/>
          </a:xfrm>
          <a:prstGeom prst="straightConnector1">
            <a:avLst/>
          </a:prstGeom>
          <a:noFill/>
          <a:ln w="19050" cap="flat" cmpd="sng">
            <a:solidFill>
              <a:srgbClr val="262626"/>
            </a:solidFill>
            <a:prstDash val="solid"/>
            <a:round/>
            <a:headEnd type="none" w="med" len="med"/>
            <a:tailEnd type="none" w="med" len="med"/>
          </a:ln>
        </p:spPr>
      </p:cxnSp>
      <p:sp>
        <p:nvSpPr>
          <p:cNvPr id="28" name="Google Shape;118;p24">
            <a:extLst>
              <a:ext uri="{FF2B5EF4-FFF2-40B4-BE49-F238E27FC236}">
                <a16:creationId xmlns:a16="http://schemas.microsoft.com/office/drawing/2014/main" id="{E513D6A4-618C-E24F-9C7A-9C2AEEE06D3D}"/>
              </a:ext>
            </a:extLst>
          </p:cNvPr>
          <p:cNvSpPr txBox="1">
            <a:spLocks/>
          </p:cNvSpPr>
          <p:nvPr/>
        </p:nvSpPr>
        <p:spPr>
          <a:xfrm>
            <a:off x="2077133" y="2584913"/>
            <a:ext cx="6809600" cy="602000"/>
          </a:xfrm>
          <a:prstGeom prst="rect">
            <a:avLst/>
          </a:prstGeom>
          <a:noFill/>
          <a:ln>
            <a:noFill/>
          </a:ln>
        </p:spPr>
        <p:txBody>
          <a:bodyPr spcFirstLastPara="1" wrap="square" lIns="168000" tIns="170660" rIns="170660" bIns="17066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rgbClr val="292938"/>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rgbClr val="292938"/>
                </a:solidFill>
                <a:latin typeface="Antic"/>
                <a:ea typeface="Antic"/>
                <a:cs typeface="Antic"/>
                <a:sym typeface="Antic"/>
              </a:defRPr>
            </a:lvl9pPr>
          </a:lstStyle>
          <a:p>
            <a:pPr marL="0" indent="0">
              <a:spcAft>
                <a:spcPts val="2987"/>
              </a:spcAft>
            </a:pPr>
            <a:r>
              <a:rPr lang="en-HK" sz="2613" dirty="0">
                <a:latin typeface="Antic" pitchFamily="2" charset="77"/>
              </a:rPr>
              <a:t>DDM4351</a:t>
            </a:r>
          </a:p>
        </p:txBody>
      </p:sp>
      <p:sp>
        <p:nvSpPr>
          <p:cNvPr id="29" name="Google Shape;118;p24">
            <a:extLst>
              <a:ext uri="{FF2B5EF4-FFF2-40B4-BE49-F238E27FC236}">
                <a16:creationId xmlns:a16="http://schemas.microsoft.com/office/drawing/2014/main" id="{015F56CB-F631-AF44-AD26-B301CE46B127}"/>
              </a:ext>
            </a:extLst>
          </p:cNvPr>
          <p:cNvSpPr txBox="1">
            <a:spLocks/>
          </p:cNvSpPr>
          <p:nvPr/>
        </p:nvSpPr>
        <p:spPr>
          <a:xfrm>
            <a:off x="7980331" y="8219392"/>
            <a:ext cx="6809600" cy="602000"/>
          </a:xfrm>
          <a:prstGeom prst="rect">
            <a:avLst/>
          </a:prstGeom>
          <a:noFill/>
          <a:ln>
            <a:noFill/>
          </a:ln>
        </p:spPr>
        <p:txBody>
          <a:bodyPr spcFirstLastPara="1" wrap="square" lIns="168000" tIns="170660" rIns="170660" bIns="17066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rgbClr val="292938"/>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rgbClr val="292938"/>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rgbClr val="292938"/>
                </a:solidFill>
                <a:latin typeface="Antic"/>
                <a:ea typeface="Antic"/>
                <a:cs typeface="Antic"/>
                <a:sym typeface="Antic"/>
              </a:defRPr>
            </a:lvl9pPr>
          </a:lstStyle>
          <a:p>
            <a:pPr marL="0" indent="0">
              <a:spcAft>
                <a:spcPts val="2987"/>
              </a:spcAft>
            </a:pPr>
            <a:r>
              <a:rPr lang="en-HK" sz="2613" dirty="0">
                <a:latin typeface="Antic" pitchFamily="2" charset="77"/>
              </a:rPr>
              <a:t>Programme/ Class: DE114102-2D1</a:t>
            </a:r>
            <a:br>
              <a:rPr lang="en-HK" sz="2613" dirty="0">
                <a:latin typeface="Antic" pitchFamily="2" charset="77"/>
              </a:rPr>
            </a:br>
            <a:r>
              <a:rPr lang="en-HK" sz="2613" dirty="0">
                <a:latin typeface="Antic" pitchFamily="2" charset="77"/>
              </a:rPr>
              <a:t>EA Group: 3</a:t>
            </a:r>
          </a:p>
        </p:txBody>
      </p:sp>
    </p:spTree>
    <p:extLst>
      <p:ext uri="{BB962C8B-B14F-4D97-AF65-F5344CB8AC3E}">
        <p14:creationId xmlns:p14="http://schemas.microsoft.com/office/powerpoint/2010/main" val="3094619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7AF9C"/>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9F6525-C561-3924-B933-EEB635A929C2}"/>
              </a:ext>
            </a:extLst>
          </p:cNvPr>
          <p:cNvSpPr>
            <a:spLocks noGrp="1"/>
          </p:cNvSpPr>
          <p:nvPr>
            <p:ph type="subTitle" idx="1"/>
          </p:nvPr>
        </p:nvSpPr>
        <p:spPr>
          <a:xfrm>
            <a:off x="11050251" y="2330245"/>
            <a:ext cx="4582480" cy="1510270"/>
          </a:xfrm>
        </p:spPr>
        <p:txBody>
          <a:bodyPr/>
          <a:lstStyle/>
          <a:p>
            <a:r>
              <a:rPr lang="en-HK" sz="6600" dirty="0"/>
              <a:t>Home</a:t>
            </a:r>
          </a:p>
          <a:p>
            <a:r>
              <a:rPr lang="en-HK" sz="2800" dirty="0"/>
              <a:t>Application</a:t>
            </a:r>
          </a:p>
          <a:p>
            <a:endParaRPr lang="en-US" dirty="0"/>
          </a:p>
        </p:txBody>
      </p:sp>
      <p:sp>
        <p:nvSpPr>
          <p:cNvPr id="10" name="TextBox 9">
            <a:extLst>
              <a:ext uri="{FF2B5EF4-FFF2-40B4-BE49-F238E27FC236}">
                <a16:creationId xmlns:a16="http://schemas.microsoft.com/office/drawing/2014/main" id="{B31AC289-26AF-13D4-AB9F-B19044936069}"/>
              </a:ext>
            </a:extLst>
          </p:cNvPr>
          <p:cNvSpPr txBox="1"/>
          <p:nvPr/>
        </p:nvSpPr>
        <p:spPr>
          <a:xfrm>
            <a:off x="8078319" y="4153359"/>
            <a:ext cx="7535866" cy="2246769"/>
          </a:xfrm>
          <a:prstGeom prst="rect">
            <a:avLst/>
          </a:prstGeom>
          <a:noFill/>
        </p:spPr>
        <p:txBody>
          <a:bodyPr wrap="square">
            <a:spAutoFit/>
          </a:bodyPr>
          <a:lstStyle/>
          <a:p>
            <a:r>
              <a:rPr lang="en-HK" sz="2800" dirty="0">
                <a:solidFill>
                  <a:schemeClr val="bg1"/>
                </a:solidFill>
              </a:rPr>
              <a:t>You can quickly and securely control your HomeKit accessories from all of your Apple devices with the Home app. Turn off the lights, check who's at the door, alter the temperature in your living room, crank up the music, and so much more.</a:t>
            </a:r>
            <a:endParaRPr lang="en-US" sz="2800" dirty="0">
              <a:solidFill>
                <a:schemeClr val="bg1"/>
              </a:solidFill>
            </a:endParaRPr>
          </a:p>
        </p:txBody>
      </p:sp>
      <p:pic>
        <p:nvPicPr>
          <p:cNvPr id="10242" name="Picture 2" descr="Home on the App Store">
            <a:extLst>
              <a:ext uri="{FF2B5EF4-FFF2-40B4-BE49-F238E27FC236}">
                <a16:creationId xmlns:a16="http://schemas.microsoft.com/office/drawing/2014/main" id="{882B3246-1542-3BF1-2BCE-3A23F12F1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538" y="809115"/>
            <a:ext cx="5794779" cy="30422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4D8A90-3A3C-720C-8C27-BADE1E28EE22}"/>
              </a:ext>
            </a:extLst>
          </p:cNvPr>
          <p:cNvPicPr>
            <a:picLocks noChangeAspect="1"/>
          </p:cNvPicPr>
          <p:nvPr/>
        </p:nvPicPr>
        <p:blipFill>
          <a:blip r:embed="rId3"/>
          <a:stretch>
            <a:fillRect/>
          </a:stretch>
        </p:blipFill>
        <p:spPr>
          <a:xfrm>
            <a:off x="1556538" y="4292060"/>
            <a:ext cx="5799547" cy="4615966"/>
          </a:xfrm>
          <a:prstGeom prst="rect">
            <a:avLst/>
          </a:prstGeom>
        </p:spPr>
      </p:pic>
      <p:sp>
        <p:nvSpPr>
          <p:cNvPr id="8" name="TextBox 7">
            <a:extLst>
              <a:ext uri="{FF2B5EF4-FFF2-40B4-BE49-F238E27FC236}">
                <a16:creationId xmlns:a16="http://schemas.microsoft.com/office/drawing/2014/main" id="{A495836D-5A27-10EF-E9B3-F860B1E17793}"/>
              </a:ext>
            </a:extLst>
          </p:cNvPr>
          <p:cNvSpPr txBox="1"/>
          <p:nvPr/>
        </p:nvSpPr>
        <p:spPr>
          <a:xfrm>
            <a:off x="8096865" y="6763871"/>
            <a:ext cx="7535866" cy="954107"/>
          </a:xfrm>
          <a:prstGeom prst="rect">
            <a:avLst/>
          </a:prstGeom>
          <a:noFill/>
        </p:spPr>
        <p:txBody>
          <a:bodyPr wrap="square">
            <a:spAutoFit/>
          </a:bodyPr>
          <a:lstStyle/>
          <a:p>
            <a:r>
              <a:rPr lang="en-HK" sz="2800" dirty="0">
                <a:solidFill>
                  <a:schemeClr val="bg1"/>
                </a:solidFill>
              </a:rPr>
              <a:t>It is the user interface for HomeKit and provides a way for the user to control and observe sensors</a:t>
            </a:r>
            <a:endParaRPr lang="en-US" sz="2800" dirty="0">
              <a:solidFill>
                <a:schemeClr val="bg1"/>
              </a:solidFill>
            </a:endParaRPr>
          </a:p>
        </p:txBody>
      </p:sp>
    </p:spTree>
    <p:extLst>
      <p:ext uri="{BB962C8B-B14F-4D97-AF65-F5344CB8AC3E}">
        <p14:creationId xmlns:p14="http://schemas.microsoft.com/office/powerpoint/2010/main" val="173173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7AF9C"/>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9F6525-C561-3924-B933-EEB635A929C2}"/>
              </a:ext>
            </a:extLst>
          </p:cNvPr>
          <p:cNvSpPr>
            <a:spLocks noGrp="1"/>
          </p:cNvSpPr>
          <p:nvPr>
            <p:ph type="subTitle" idx="1"/>
          </p:nvPr>
        </p:nvSpPr>
        <p:spPr>
          <a:xfrm>
            <a:off x="11050251" y="2330245"/>
            <a:ext cx="4582480" cy="1510270"/>
          </a:xfrm>
        </p:spPr>
        <p:txBody>
          <a:bodyPr/>
          <a:lstStyle/>
          <a:p>
            <a:r>
              <a:rPr lang="en-HK" sz="6600" dirty="0"/>
              <a:t>Arduino</a:t>
            </a:r>
          </a:p>
          <a:p>
            <a:r>
              <a:rPr lang="en-HK" sz="2800" dirty="0"/>
              <a:t>Platform</a:t>
            </a:r>
          </a:p>
          <a:p>
            <a:endParaRPr lang="en-US" dirty="0"/>
          </a:p>
        </p:txBody>
      </p:sp>
      <p:sp>
        <p:nvSpPr>
          <p:cNvPr id="10" name="TextBox 9">
            <a:extLst>
              <a:ext uri="{FF2B5EF4-FFF2-40B4-BE49-F238E27FC236}">
                <a16:creationId xmlns:a16="http://schemas.microsoft.com/office/drawing/2014/main" id="{B31AC289-26AF-13D4-AB9F-B19044936069}"/>
              </a:ext>
            </a:extLst>
          </p:cNvPr>
          <p:cNvSpPr txBox="1"/>
          <p:nvPr/>
        </p:nvSpPr>
        <p:spPr>
          <a:xfrm>
            <a:off x="8096865" y="4468885"/>
            <a:ext cx="7535866" cy="2246769"/>
          </a:xfrm>
          <a:prstGeom prst="rect">
            <a:avLst/>
          </a:prstGeom>
          <a:noFill/>
        </p:spPr>
        <p:txBody>
          <a:bodyPr wrap="square">
            <a:spAutoFit/>
          </a:bodyPr>
          <a:lstStyle/>
          <a:p>
            <a:r>
              <a:rPr lang="en-HK" sz="2800" dirty="0">
                <a:solidFill>
                  <a:schemeClr val="bg1"/>
                </a:solidFill>
              </a:rPr>
              <a:t>Arduino is a corporation, initiative, and user community that designs and manufactures single-board microcontrollers and microcontroller kits for making digital devices using open-source hardware and software.</a:t>
            </a:r>
            <a:endParaRPr lang="en-US" sz="2800" dirty="0">
              <a:solidFill>
                <a:schemeClr val="bg1"/>
              </a:solidFill>
            </a:endParaRPr>
          </a:p>
        </p:txBody>
      </p:sp>
      <p:pic>
        <p:nvPicPr>
          <p:cNvPr id="11266" name="Picture 2" descr="Arduino - 维基百科，自由的百科全书">
            <a:extLst>
              <a:ext uri="{FF2B5EF4-FFF2-40B4-BE49-F238E27FC236}">
                <a16:creationId xmlns:a16="http://schemas.microsoft.com/office/drawing/2014/main" id="{0FFC090A-F55E-F1EB-80C4-2B5618FBC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787" y="471172"/>
            <a:ext cx="4465638" cy="304221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rduino Uno Programming Interface | Download Scientific Diagram">
            <a:extLst>
              <a:ext uri="{FF2B5EF4-FFF2-40B4-BE49-F238E27FC236}">
                <a16:creationId xmlns:a16="http://schemas.microsoft.com/office/drawing/2014/main" id="{D8A4CCE3-537D-D470-5C1E-56005D8F6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223" y="3840515"/>
            <a:ext cx="4348766" cy="51887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F6F15B8-B80D-D047-6B4A-AFB83576D92E}"/>
              </a:ext>
            </a:extLst>
          </p:cNvPr>
          <p:cNvSpPr txBox="1"/>
          <p:nvPr/>
        </p:nvSpPr>
        <p:spPr>
          <a:xfrm>
            <a:off x="8096865" y="7344025"/>
            <a:ext cx="7535866" cy="954107"/>
          </a:xfrm>
          <a:prstGeom prst="rect">
            <a:avLst/>
          </a:prstGeom>
          <a:noFill/>
        </p:spPr>
        <p:txBody>
          <a:bodyPr wrap="square">
            <a:spAutoFit/>
          </a:bodyPr>
          <a:lstStyle/>
          <a:p>
            <a:r>
              <a:rPr lang="en-HK" sz="2800" dirty="0">
                <a:solidFill>
                  <a:schemeClr val="bg1"/>
                </a:solidFill>
              </a:rPr>
              <a:t>We use it to compile HomeKit and the sensor-to-board connection program</a:t>
            </a:r>
            <a:endParaRPr lang="en-US" sz="2800" dirty="0">
              <a:solidFill>
                <a:schemeClr val="bg1"/>
              </a:solidFill>
            </a:endParaRPr>
          </a:p>
        </p:txBody>
      </p:sp>
    </p:spTree>
    <p:extLst>
      <p:ext uri="{BB962C8B-B14F-4D97-AF65-F5344CB8AC3E}">
        <p14:creationId xmlns:p14="http://schemas.microsoft.com/office/powerpoint/2010/main" val="2334207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7AF9C"/>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9F6525-C561-3924-B933-EEB635A929C2}"/>
              </a:ext>
            </a:extLst>
          </p:cNvPr>
          <p:cNvSpPr>
            <a:spLocks noGrp="1"/>
          </p:cNvSpPr>
          <p:nvPr>
            <p:ph type="subTitle" idx="1"/>
          </p:nvPr>
        </p:nvSpPr>
        <p:spPr>
          <a:xfrm>
            <a:off x="8804787" y="2330245"/>
            <a:ext cx="6827944" cy="1510270"/>
          </a:xfrm>
        </p:spPr>
        <p:txBody>
          <a:bodyPr/>
          <a:lstStyle/>
          <a:p>
            <a:r>
              <a:rPr lang="en-HK" sz="6600" dirty="0" err="1"/>
              <a:t>NodeMCU</a:t>
            </a:r>
            <a:r>
              <a:rPr lang="en-HK" sz="6600" dirty="0"/>
              <a:t> ESP32</a:t>
            </a:r>
          </a:p>
          <a:p>
            <a:r>
              <a:rPr lang="en-HK" sz="2800" dirty="0"/>
              <a:t>Motherboard</a:t>
            </a:r>
          </a:p>
          <a:p>
            <a:endParaRPr lang="en-US" dirty="0"/>
          </a:p>
        </p:txBody>
      </p:sp>
      <p:sp>
        <p:nvSpPr>
          <p:cNvPr id="10" name="TextBox 9">
            <a:extLst>
              <a:ext uri="{FF2B5EF4-FFF2-40B4-BE49-F238E27FC236}">
                <a16:creationId xmlns:a16="http://schemas.microsoft.com/office/drawing/2014/main" id="{B31AC289-26AF-13D4-AB9F-B19044936069}"/>
              </a:ext>
            </a:extLst>
          </p:cNvPr>
          <p:cNvSpPr txBox="1"/>
          <p:nvPr/>
        </p:nvSpPr>
        <p:spPr>
          <a:xfrm>
            <a:off x="8096865" y="4227101"/>
            <a:ext cx="7535866" cy="2246769"/>
          </a:xfrm>
          <a:prstGeom prst="rect">
            <a:avLst/>
          </a:prstGeom>
          <a:noFill/>
        </p:spPr>
        <p:txBody>
          <a:bodyPr wrap="square">
            <a:spAutoFit/>
          </a:bodyPr>
          <a:lstStyle/>
          <a:p>
            <a:r>
              <a:rPr lang="en-HK" sz="2800" dirty="0">
                <a:solidFill>
                  <a:schemeClr val="bg1"/>
                </a:solidFill>
              </a:rPr>
              <a:t>The </a:t>
            </a:r>
            <a:r>
              <a:rPr lang="en-HK" sz="2800" dirty="0" err="1">
                <a:solidFill>
                  <a:schemeClr val="bg1"/>
                </a:solidFill>
              </a:rPr>
              <a:t>NodeMCU</a:t>
            </a:r>
            <a:r>
              <a:rPr lang="en-HK" sz="2800" dirty="0">
                <a:solidFill>
                  <a:schemeClr val="bg1"/>
                </a:solidFill>
              </a:rPr>
              <a:t> ESP32 board (in some cases also known as ESP32-DevkitC) is fully supported by </a:t>
            </a:r>
            <a:r>
              <a:rPr lang="en-HK" sz="2800" dirty="0" err="1">
                <a:solidFill>
                  <a:schemeClr val="bg1"/>
                </a:solidFill>
              </a:rPr>
              <a:t>ESPHome</a:t>
            </a:r>
            <a:r>
              <a:rPr lang="en-HK" sz="2800" dirty="0">
                <a:solidFill>
                  <a:schemeClr val="bg1"/>
                </a:solidFill>
              </a:rPr>
              <a:t>. Simply select ESP32 when the </a:t>
            </a:r>
            <a:r>
              <a:rPr lang="en-HK" sz="2800" dirty="0" err="1">
                <a:solidFill>
                  <a:schemeClr val="bg1"/>
                </a:solidFill>
              </a:rPr>
              <a:t>ESPHome</a:t>
            </a:r>
            <a:r>
              <a:rPr lang="en-HK" sz="2800" dirty="0">
                <a:solidFill>
                  <a:schemeClr val="bg1"/>
                </a:solidFill>
              </a:rPr>
              <a:t> wizard asks you for your platform and nodemcu-32s as the board type.</a:t>
            </a:r>
            <a:endParaRPr lang="en-US" sz="2800" dirty="0">
              <a:solidFill>
                <a:schemeClr val="bg1"/>
              </a:solidFill>
            </a:endParaRPr>
          </a:p>
        </p:txBody>
      </p:sp>
      <p:pic>
        <p:nvPicPr>
          <p:cNvPr id="12290" name="Picture 2" descr="ESP-32 Dev Kit C at az-delivery.de – AZ-Delivery">
            <a:extLst>
              <a:ext uri="{FF2B5EF4-FFF2-40B4-BE49-F238E27FC236}">
                <a16:creationId xmlns:a16="http://schemas.microsoft.com/office/drawing/2014/main" id="{A7FD9F18-2BE4-F31F-8FF9-D76C41418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742" y="625242"/>
            <a:ext cx="3410005" cy="34100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60355F-60B3-99E3-B475-8C79B53BE965}"/>
              </a:ext>
            </a:extLst>
          </p:cNvPr>
          <p:cNvSpPr txBox="1"/>
          <p:nvPr/>
        </p:nvSpPr>
        <p:spPr>
          <a:xfrm>
            <a:off x="8096865" y="7344025"/>
            <a:ext cx="7535866" cy="954107"/>
          </a:xfrm>
          <a:prstGeom prst="rect">
            <a:avLst/>
          </a:prstGeom>
          <a:noFill/>
        </p:spPr>
        <p:txBody>
          <a:bodyPr wrap="square">
            <a:spAutoFit/>
          </a:bodyPr>
          <a:lstStyle/>
          <a:p>
            <a:r>
              <a:rPr lang="en-HK" sz="2800" dirty="0">
                <a:solidFill>
                  <a:schemeClr val="bg1"/>
                </a:solidFill>
              </a:rPr>
              <a:t>We compile the program to the motherboard to make a smart home office project</a:t>
            </a:r>
            <a:endParaRPr lang="en-US" sz="2800" dirty="0">
              <a:solidFill>
                <a:schemeClr val="bg1"/>
              </a:solidFill>
            </a:endParaRPr>
          </a:p>
        </p:txBody>
      </p:sp>
      <p:pic>
        <p:nvPicPr>
          <p:cNvPr id="12292" name="Picture 4" descr="NodeMCU ESP32 — ESPHome">
            <a:extLst>
              <a:ext uri="{FF2B5EF4-FFF2-40B4-BE49-F238E27FC236}">
                <a16:creationId xmlns:a16="http://schemas.microsoft.com/office/drawing/2014/main" id="{B3049024-6D8E-631B-0BA2-6817B1605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84" y="4322717"/>
            <a:ext cx="7221723" cy="446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5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8AF9C"/>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9F6525-C561-3924-B933-EEB635A929C2}"/>
              </a:ext>
            </a:extLst>
          </p:cNvPr>
          <p:cNvSpPr>
            <a:spLocks noGrp="1"/>
          </p:cNvSpPr>
          <p:nvPr>
            <p:ph type="subTitle" idx="1"/>
          </p:nvPr>
        </p:nvSpPr>
        <p:spPr>
          <a:xfrm>
            <a:off x="8804787" y="2330245"/>
            <a:ext cx="6827944" cy="1510270"/>
          </a:xfrm>
        </p:spPr>
        <p:txBody>
          <a:bodyPr/>
          <a:lstStyle/>
          <a:p>
            <a:r>
              <a:rPr lang="en-HK" sz="6600" dirty="0" err="1"/>
              <a:t>esp-homekit</a:t>
            </a:r>
            <a:endParaRPr lang="en-HK" sz="6600" dirty="0"/>
          </a:p>
          <a:p>
            <a:r>
              <a:rPr lang="en-HK" sz="2800" dirty="0"/>
              <a:t>For ESP32/ESP8266</a:t>
            </a:r>
          </a:p>
          <a:p>
            <a:endParaRPr lang="en-US" dirty="0"/>
          </a:p>
        </p:txBody>
      </p:sp>
      <p:sp>
        <p:nvSpPr>
          <p:cNvPr id="10" name="TextBox 9">
            <a:extLst>
              <a:ext uri="{FF2B5EF4-FFF2-40B4-BE49-F238E27FC236}">
                <a16:creationId xmlns:a16="http://schemas.microsoft.com/office/drawing/2014/main" id="{B31AC289-26AF-13D4-AB9F-B19044936069}"/>
              </a:ext>
            </a:extLst>
          </p:cNvPr>
          <p:cNvSpPr txBox="1"/>
          <p:nvPr/>
        </p:nvSpPr>
        <p:spPr>
          <a:xfrm>
            <a:off x="8096865" y="4227101"/>
            <a:ext cx="7535866" cy="1384995"/>
          </a:xfrm>
          <a:prstGeom prst="rect">
            <a:avLst/>
          </a:prstGeom>
          <a:noFill/>
        </p:spPr>
        <p:txBody>
          <a:bodyPr wrap="square">
            <a:spAutoFit/>
          </a:bodyPr>
          <a:lstStyle/>
          <a:p>
            <a:r>
              <a:rPr lang="en-HK" sz="2800" dirty="0">
                <a:solidFill>
                  <a:schemeClr val="bg1"/>
                </a:solidFill>
              </a:rPr>
              <a:t>Apple HomeKit accessory server library for ESP-OPEN-RTOS. </a:t>
            </a:r>
            <a:r>
              <a:rPr lang="en-US" sz="2800" dirty="0">
                <a:solidFill>
                  <a:schemeClr val="bg1"/>
                </a:solidFill>
              </a:rPr>
              <a:t>Project to add native Apple HomeKit support to any device with an ESP32/ESP8266 chip</a:t>
            </a:r>
          </a:p>
        </p:txBody>
      </p:sp>
      <p:sp>
        <p:nvSpPr>
          <p:cNvPr id="7" name="TextBox 6">
            <a:extLst>
              <a:ext uri="{FF2B5EF4-FFF2-40B4-BE49-F238E27FC236}">
                <a16:creationId xmlns:a16="http://schemas.microsoft.com/office/drawing/2014/main" id="{6160355F-60B3-99E3-B475-8C79B53BE965}"/>
              </a:ext>
            </a:extLst>
          </p:cNvPr>
          <p:cNvSpPr txBox="1"/>
          <p:nvPr/>
        </p:nvSpPr>
        <p:spPr>
          <a:xfrm>
            <a:off x="8096865" y="6393296"/>
            <a:ext cx="7535866" cy="954107"/>
          </a:xfrm>
          <a:prstGeom prst="rect">
            <a:avLst/>
          </a:prstGeom>
          <a:noFill/>
        </p:spPr>
        <p:txBody>
          <a:bodyPr wrap="square">
            <a:spAutoFit/>
          </a:bodyPr>
          <a:lstStyle/>
          <a:p>
            <a:r>
              <a:rPr lang="en-HK" sz="2800" dirty="0">
                <a:solidFill>
                  <a:schemeClr val="bg1"/>
                </a:solidFill>
              </a:rPr>
              <a:t>We use this GitHub project to implement our HomeKit functionality on the ESP32 board</a:t>
            </a:r>
            <a:endParaRPr lang="en-US" sz="2800" dirty="0">
              <a:solidFill>
                <a:schemeClr val="bg1"/>
              </a:solidFill>
            </a:endParaRPr>
          </a:p>
        </p:txBody>
      </p:sp>
      <p:pic>
        <p:nvPicPr>
          <p:cNvPr id="4" name="Picture 3">
            <a:extLst>
              <a:ext uri="{FF2B5EF4-FFF2-40B4-BE49-F238E27FC236}">
                <a16:creationId xmlns:a16="http://schemas.microsoft.com/office/drawing/2014/main" id="{3020C72E-F01F-747C-8C41-13242A136313}"/>
              </a:ext>
            </a:extLst>
          </p:cNvPr>
          <p:cNvPicPr>
            <a:picLocks noChangeAspect="1"/>
          </p:cNvPicPr>
          <p:nvPr/>
        </p:nvPicPr>
        <p:blipFill>
          <a:blip r:embed="rId2"/>
          <a:stretch>
            <a:fillRect/>
          </a:stretch>
        </p:blipFill>
        <p:spPr>
          <a:xfrm>
            <a:off x="933057" y="896674"/>
            <a:ext cx="6299318" cy="3672349"/>
          </a:xfrm>
          <a:prstGeom prst="rect">
            <a:avLst/>
          </a:prstGeom>
        </p:spPr>
      </p:pic>
      <p:pic>
        <p:nvPicPr>
          <p:cNvPr id="6" name="Picture 5">
            <a:extLst>
              <a:ext uri="{FF2B5EF4-FFF2-40B4-BE49-F238E27FC236}">
                <a16:creationId xmlns:a16="http://schemas.microsoft.com/office/drawing/2014/main" id="{E36AB96E-283D-63E1-C9D9-B2295834F8C8}"/>
              </a:ext>
            </a:extLst>
          </p:cNvPr>
          <p:cNvPicPr>
            <a:picLocks noChangeAspect="1"/>
          </p:cNvPicPr>
          <p:nvPr/>
        </p:nvPicPr>
        <p:blipFill>
          <a:blip r:embed="rId3"/>
          <a:stretch>
            <a:fillRect/>
          </a:stretch>
        </p:blipFill>
        <p:spPr>
          <a:xfrm>
            <a:off x="2389302" y="5217749"/>
            <a:ext cx="4843073" cy="3993837"/>
          </a:xfrm>
          <a:prstGeom prst="rect">
            <a:avLst/>
          </a:prstGeom>
        </p:spPr>
      </p:pic>
    </p:spTree>
    <p:extLst>
      <p:ext uri="{BB962C8B-B14F-4D97-AF65-F5344CB8AC3E}">
        <p14:creationId xmlns:p14="http://schemas.microsoft.com/office/powerpoint/2010/main" val="410955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4"/>
          <p:cNvSpPr txBox="1">
            <a:spLocks noGrp="1"/>
          </p:cNvSpPr>
          <p:nvPr>
            <p:ph type="ctrTitle"/>
          </p:nvPr>
        </p:nvSpPr>
        <p:spPr>
          <a:xfrm>
            <a:off x="4925961" y="3281647"/>
            <a:ext cx="10494339" cy="2192960"/>
          </a:xfrm>
          <a:prstGeom prst="rect">
            <a:avLst/>
          </a:prstGeom>
        </p:spPr>
        <p:txBody>
          <a:bodyPr spcFirstLastPara="1" wrap="square" lIns="170660" tIns="170660" rIns="170660" bIns="170660" anchor="b" anchorCtr="0">
            <a:noAutofit/>
          </a:bodyPr>
          <a:lstStyle/>
          <a:p>
            <a:pPr lvl="0"/>
            <a:r>
              <a:rPr lang="en-HK" sz="8000" dirty="0">
                <a:solidFill>
                  <a:srgbClr val="262626"/>
                </a:solidFill>
                <a:latin typeface="Abril Fatface" panose="02000503000000020003" pitchFamily="2" charset="77"/>
              </a:rPr>
              <a:t>Evidence of my work produced for the project</a:t>
            </a:r>
            <a:endParaRPr sz="8000" dirty="0">
              <a:solidFill>
                <a:srgbClr val="262626"/>
              </a:solidFill>
              <a:latin typeface="Abril Fatface" panose="02000503000000020003" pitchFamily="2" charset="77"/>
            </a:endParaRPr>
          </a:p>
        </p:txBody>
      </p:sp>
      <p:sp>
        <p:nvSpPr>
          <p:cNvPr id="244" name="Google Shape;244;p34"/>
          <p:cNvSpPr/>
          <p:nvPr/>
        </p:nvSpPr>
        <p:spPr>
          <a:xfrm>
            <a:off x="992040" y="6021213"/>
            <a:ext cx="439040" cy="2096080"/>
          </a:xfrm>
          <a:prstGeom prst="rect">
            <a:avLst/>
          </a:prstGeom>
          <a:solidFill>
            <a:srgbClr val="262626"/>
          </a:solidFill>
          <a:ln>
            <a:noFill/>
          </a:ln>
        </p:spPr>
        <p:txBody>
          <a:bodyPr spcFirstLastPara="1" wrap="square" lIns="170660" tIns="170660" rIns="170660" bIns="170660" anchor="ctr" anchorCtr="0">
            <a:noAutofit/>
          </a:bodyPr>
          <a:lstStyle/>
          <a:p>
            <a:endParaRPr sz="4097">
              <a:solidFill>
                <a:srgbClr val="D4AC9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01 Manpower Plan</a:t>
            </a:r>
          </a:p>
        </p:txBody>
      </p:sp>
      <p:sp>
        <p:nvSpPr>
          <p:cNvPr id="9" name="Google Shape;139;p27">
            <a:extLst>
              <a:ext uri="{FF2B5EF4-FFF2-40B4-BE49-F238E27FC236}">
                <a16:creationId xmlns:a16="http://schemas.microsoft.com/office/drawing/2014/main" id="{4D74102F-0AB3-1E90-2161-8A2617C25B04}"/>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I am working on a manpower plan for all my teammates including me</a:t>
            </a:r>
          </a:p>
        </p:txBody>
      </p:sp>
      <p:pic>
        <p:nvPicPr>
          <p:cNvPr id="3" name="Picture 2">
            <a:extLst>
              <a:ext uri="{FF2B5EF4-FFF2-40B4-BE49-F238E27FC236}">
                <a16:creationId xmlns:a16="http://schemas.microsoft.com/office/drawing/2014/main" id="{3A4C1FB8-EDA0-0F6C-0E98-FD2E78646DB7}"/>
              </a:ext>
            </a:extLst>
          </p:cNvPr>
          <p:cNvPicPr>
            <a:picLocks noChangeAspect="1"/>
          </p:cNvPicPr>
          <p:nvPr/>
        </p:nvPicPr>
        <p:blipFill>
          <a:blip r:embed="rId2"/>
          <a:stretch>
            <a:fillRect/>
          </a:stretch>
        </p:blipFill>
        <p:spPr>
          <a:xfrm>
            <a:off x="2654914" y="1429756"/>
            <a:ext cx="11758971" cy="6741688"/>
          </a:xfrm>
          <a:prstGeom prst="rect">
            <a:avLst/>
          </a:prstGeom>
        </p:spPr>
      </p:pic>
    </p:spTree>
    <p:extLst>
      <p:ext uri="{BB962C8B-B14F-4D97-AF65-F5344CB8AC3E}">
        <p14:creationId xmlns:p14="http://schemas.microsoft.com/office/powerpoint/2010/main" val="1491264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02 Gantt Chart</a:t>
            </a:r>
          </a:p>
        </p:txBody>
      </p:sp>
      <p:pic>
        <p:nvPicPr>
          <p:cNvPr id="4" name="Picture 3">
            <a:extLst>
              <a:ext uri="{FF2B5EF4-FFF2-40B4-BE49-F238E27FC236}">
                <a16:creationId xmlns:a16="http://schemas.microsoft.com/office/drawing/2014/main" id="{9BC29A8B-C854-8996-E7D1-B152A638E9E7}"/>
              </a:ext>
            </a:extLst>
          </p:cNvPr>
          <p:cNvPicPr>
            <a:picLocks noChangeAspect="1"/>
          </p:cNvPicPr>
          <p:nvPr/>
        </p:nvPicPr>
        <p:blipFill>
          <a:blip r:embed="rId2"/>
          <a:stretch>
            <a:fillRect/>
          </a:stretch>
        </p:blipFill>
        <p:spPr>
          <a:xfrm>
            <a:off x="3078234" y="1390496"/>
            <a:ext cx="10912332" cy="6820208"/>
          </a:xfrm>
          <a:prstGeom prst="rect">
            <a:avLst/>
          </a:prstGeom>
        </p:spPr>
      </p:pic>
      <p:sp>
        <p:nvSpPr>
          <p:cNvPr id="5" name="Google Shape;139;p27">
            <a:extLst>
              <a:ext uri="{FF2B5EF4-FFF2-40B4-BE49-F238E27FC236}">
                <a16:creationId xmlns:a16="http://schemas.microsoft.com/office/drawing/2014/main" id="{4AC23E19-082D-0529-1632-A5167A1D4830}"/>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I created a Jira project for project management and invited my teammates to the Jira project and used it to export a Gantt chart.</a:t>
            </a:r>
          </a:p>
        </p:txBody>
      </p:sp>
    </p:spTree>
    <p:extLst>
      <p:ext uri="{BB962C8B-B14F-4D97-AF65-F5344CB8AC3E}">
        <p14:creationId xmlns:p14="http://schemas.microsoft.com/office/powerpoint/2010/main" val="43739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02 Gantt Chart</a:t>
            </a:r>
          </a:p>
        </p:txBody>
      </p:sp>
      <p:pic>
        <p:nvPicPr>
          <p:cNvPr id="3" name="Picture 2">
            <a:extLst>
              <a:ext uri="{FF2B5EF4-FFF2-40B4-BE49-F238E27FC236}">
                <a16:creationId xmlns:a16="http://schemas.microsoft.com/office/drawing/2014/main" id="{F792E398-40C4-F11B-FC31-5AAB1C596B4E}"/>
              </a:ext>
            </a:extLst>
          </p:cNvPr>
          <p:cNvPicPr>
            <a:picLocks noChangeAspect="1"/>
          </p:cNvPicPr>
          <p:nvPr/>
        </p:nvPicPr>
        <p:blipFill>
          <a:blip r:embed="rId2"/>
          <a:stretch>
            <a:fillRect/>
          </a:stretch>
        </p:blipFill>
        <p:spPr>
          <a:xfrm>
            <a:off x="2971015" y="1231124"/>
            <a:ext cx="11126770" cy="6954231"/>
          </a:xfrm>
          <a:prstGeom prst="rect">
            <a:avLst/>
          </a:prstGeom>
        </p:spPr>
      </p:pic>
      <p:sp>
        <p:nvSpPr>
          <p:cNvPr id="7" name="Google Shape;139;p27">
            <a:extLst>
              <a:ext uri="{FF2B5EF4-FFF2-40B4-BE49-F238E27FC236}">
                <a16:creationId xmlns:a16="http://schemas.microsoft.com/office/drawing/2014/main" id="{EF9B2A4E-3806-27E9-8042-DAA4C48D86A0}"/>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I am making a Jira roadmap, the roadmap can be exported as a Gantt chart by Jira software (A SaaS for SCM) </a:t>
            </a:r>
          </a:p>
        </p:txBody>
      </p:sp>
    </p:spTree>
    <p:extLst>
      <p:ext uri="{BB962C8B-B14F-4D97-AF65-F5344CB8AC3E}">
        <p14:creationId xmlns:p14="http://schemas.microsoft.com/office/powerpoint/2010/main" val="3744666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03 Art Works</a:t>
            </a:r>
          </a:p>
        </p:txBody>
      </p:sp>
      <p:sp>
        <p:nvSpPr>
          <p:cNvPr id="6" name="Google Shape;139;p27">
            <a:extLst>
              <a:ext uri="{FF2B5EF4-FFF2-40B4-BE49-F238E27FC236}">
                <a16:creationId xmlns:a16="http://schemas.microsoft.com/office/drawing/2014/main" id="{25E7C27E-BC42-5004-4688-ED82C9AEEC09}"/>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I have made an empathy map and brainstorming.</a:t>
            </a:r>
          </a:p>
        </p:txBody>
      </p:sp>
      <p:pic>
        <p:nvPicPr>
          <p:cNvPr id="4" name="Picture 3">
            <a:extLst>
              <a:ext uri="{FF2B5EF4-FFF2-40B4-BE49-F238E27FC236}">
                <a16:creationId xmlns:a16="http://schemas.microsoft.com/office/drawing/2014/main" id="{18A5896D-41CC-C7BF-25CC-34C38AF452DE}"/>
              </a:ext>
            </a:extLst>
          </p:cNvPr>
          <p:cNvPicPr>
            <a:picLocks noChangeAspect="1"/>
          </p:cNvPicPr>
          <p:nvPr/>
        </p:nvPicPr>
        <p:blipFill>
          <a:blip r:embed="rId2"/>
          <a:stretch>
            <a:fillRect/>
          </a:stretch>
        </p:blipFill>
        <p:spPr>
          <a:xfrm>
            <a:off x="304344" y="1433944"/>
            <a:ext cx="9247027" cy="6776761"/>
          </a:xfrm>
          <a:prstGeom prst="rect">
            <a:avLst/>
          </a:prstGeom>
        </p:spPr>
      </p:pic>
      <p:pic>
        <p:nvPicPr>
          <p:cNvPr id="7" name="Picture 6">
            <a:extLst>
              <a:ext uri="{FF2B5EF4-FFF2-40B4-BE49-F238E27FC236}">
                <a16:creationId xmlns:a16="http://schemas.microsoft.com/office/drawing/2014/main" id="{CE62FE3C-5B1D-4D29-084D-E7D5C4C68919}"/>
              </a:ext>
            </a:extLst>
          </p:cNvPr>
          <p:cNvPicPr>
            <a:picLocks noChangeAspect="1"/>
          </p:cNvPicPr>
          <p:nvPr/>
        </p:nvPicPr>
        <p:blipFill>
          <a:blip r:embed="rId3"/>
          <a:stretch>
            <a:fillRect/>
          </a:stretch>
        </p:blipFill>
        <p:spPr>
          <a:xfrm>
            <a:off x="9657870" y="1433944"/>
            <a:ext cx="7162566" cy="6776760"/>
          </a:xfrm>
          <a:prstGeom prst="rect">
            <a:avLst/>
          </a:prstGeom>
        </p:spPr>
      </p:pic>
    </p:spTree>
    <p:extLst>
      <p:ext uri="{BB962C8B-B14F-4D97-AF65-F5344CB8AC3E}">
        <p14:creationId xmlns:p14="http://schemas.microsoft.com/office/powerpoint/2010/main" val="975004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03 Art Works</a:t>
            </a:r>
          </a:p>
        </p:txBody>
      </p:sp>
      <p:pic>
        <p:nvPicPr>
          <p:cNvPr id="3" name="Picture 2">
            <a:extLst>
              <a:ext uri="{FF2B5EF4-FFF2-40B4-BE49-F238E27FC236}">
                <a16:creationId xmlns:a16="http://schemas.microsoft.com/office/drawing/2014/main" id="{BC89ED96-0CAF-F0FF-21A5-C81BE84CD187}"/>
              </a:ext>
            </a:extLst>
          </p:cNvPr>
          <p:cNvPicPr>
            <a:picLocks noChangeAspect="1"/>
          </p:cNvPicPr>
          <p:nvPr/>
        </p:nvPicPr>
        <p:blipFill>
          <a:blip r:embed="rId2"/>
          <a:stretch>
            <a:fillRect/>
          </a:stretch>
        </p:blipFill>
        <p:spPr>
          <a:xfrm>
            <a:off x="2982814" y="1231124"/>
            <a:ext cx="11103171" cy="6939482"/>
          </a:xfrm>
          <a:prstGeom prst="rect">
            <a:avLst/>
          </a:prstGeom>
        </p:spPr>
      </p:pic>
      <p:sp>
        <p:nvSpPr>
          <p:cNvPr id="6" name="Google Shape;139;p27">
            <a:extLst>
              <a:ext uri="{FF2B5EF4-FFF2-40B4-BE49-F238E27FC236}">
                <a16:creationId xmlns:a16="http://schemas.microsoft.com/office/drawing/2014/main" id="{25E7C27E-BC42-5004-4688-ED82C9AEEC09}"/>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I am now working on a concept board by using Figma (A SaaS for design and prototype) </a:t>
            </a:r>
          </a:p>
        </p:txBody>
      </p:sp>
    </p:spTree>
    <p:extLst>
      <p:ext uri="{BB962C8B-B14F-4D97-AF65-F5344CB8AC3E}">
        <p14:creationId xmlns:p14="http://schemas.microsoft.com/office/powerpoint/2010/main" val="2316739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2" name="Rectangle 1">
            <a:extLst>
              <a:ext uri="{FF2B5EF4-FFF2-40B4-BE49-F238E27FC236}">
                <a16:creationId xmlns:a16="http://schemas.microsoft.com/office/drawing/2014/main" id="{60D38585-D7EC-3F4F-8C75-65AD5482CABF}"/>
              </a:ext>
            </a:extLst>
          </p:cNvPr>
          <p:cNvSpPr/>
          <p:nvPr/>
        </p:nvSpPr>
        <p:spPr>
          <a:xfrm>
            <a:off x="1435145" y="8328399"/>
            <a:ext cx="14198519" cy="1272804"/>
          </a:xfrm>
          <a:prstGeom prst="rect">
            <a:avLst/>
          </a:prstGeom>
          <a:solidFill>
            <a:srgbClr val="9874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7" dirty="0">
              <a:solidFill>
                <a:srgbClr val="987468"/>
              </a:solidFill>
            </a:endParaRPr>
          </a:p>
        </p:txBody>
      </p:sp>
      <p:sp>
        <p:nvSpPr>
          <p:cNvPr id="133" name="Google Shape;133;p26"/>
          <p:cNvSpPr txBox="1">
            <a:spLocks noGrp="1"/>
          </p:cNvSpPr>
          <p:nvPr>
            <p:ph type="subTitle" idx="1"/>
          </p:nvPr>
        </p:nvSpPr>
        <p:spPr>
          <a:xfrm>
            <a:off x="1435141" y="6079290"/>
            <a:ext cx="14198520" cy="2249111"/>
          </a:xfrm>
          <a:prstGeom prst="rect">
            <a:avLst/>
          </a:prstGeom>
        </p:spPr>
        <p:txBody>
          <a:bodyPr spcFirstLastPara="1" wrap="square" lIns="170660" tIns="170660" rIns="170660" bIns="170660" anchor="t" anchorCtr="0">
            <a:noAutofit/>
          </a:bodyPr>
          <a:lstStyle/>
          <a:p>
            <a:pPr algn="l"/>
            <a:r>
              <a:rPr lang="en-HK" sz="2800" dirty="0"/>
              <a:t>Manpower planning is the process of obtaining a sufficient number of qualified people and attempting to place the right employees in the right position at the right time in order for an organization to achieve its goals. Human Resource Planning, often known as manpower planning, is a function that looks ahead.</a:t>
            </a:r>
          </a:p>
        </p:txBody>
      </p:sp>
      <p:sp>
        <p:nvSpPr>
          <p:cNvPr id="131" name="Google Shape;131;p26"/>
          <p:cNvSpPr txBox="1">
            <a:spLocks noGrp="1"/>
          </p:cNvSpPr>
          <p:nvPr>
            <p:ph type="ctrTitle"/>
          </p:nvPr>
        </p:nvSpPr>
        <p:spPr>
          <a:xfrm>
            <a:off x="6666271" y="1462580"/>
            <a:ext cx="8967393" cy="4011840"/>
          </a:xfrm>
          <a:prstGeom prst="rect">
            <a:avLst/>
          </a:prstGeom>
        </p:spPr>
        <p:txBody>
          <a:bodyPr spcFirstLastPara="1" wrap="square" lIns="170660" tIns="170660" rIns="170660" bIns="170660" anchor="b" anchorCtr="0">
            <a:noAutofit/>
          </a:bodyPr>
          <a:lstStyle/>
          <a:p>
            <a:r>
              <a:rPr lang="en" dirty="0">
                <a:latin typeface="Abril Fatface" panose="02000503000000020003" pitchFamily="2" charset="77"/>
              </a:rPr>
              <a:t>Manpower Plan</a:t>
            </a:r>
            <a:endParaRPr dirty="0">
              <a:latin typeface="Abril Fatface" panose="02000503000000020003"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03 Art Works</a:t>
            </a:r>
          </a:p>
        </p:txBody>
      </p:sp>
      <p:pic>
        <p:nvPicPr>
          <p:cNvPr id="3" name="Picture 2">
            <a:extLst>
              <a:ext uri="{FF2B5EF4-FFF2-40B4-BE49-F238E27FC236}">
                <a16:creationId xmlns:a16="http://schemas.microsoft.com/office/drawing/2014/main" id="{2E2B6048-B5B6-EDEB-91C6-13D29F42E62D}"/>
              </a:ext>
            </a:extLst>
          </p:cNvPr>
          <p:cNvPicPr>
            <a:picLocks noChangeAspect="1"/>
          </p:cNvPicPr>
          <p:nvPr/>
        </p:nvPicPr>
        <p:blipFill>
          <a:blip r:embed="rId2"/>
          <a:stretch>
            <a:fillRect/>
          </a:stretch>
        </p:blipFill>
        <p:spPr>
          <a:xfrm>
            <a:off x="2900223" y="1231124"/>
            <a:ext cx="11268354" cy="7042721"/>
          </a:xfrm>
          <a:prstGeom prst="rect">
            <a:avLst/>
          </a:prstGeom>
        </p:spPr>
      </p:pic>
      <p:sp>
        <p:nvSpPr>
          <p:cNvPr id="6" name="Google Shape;139;p27">
            <a:extLst>
              <a:ext uri="{FF2B5EF4-FFF2-40B4-BE49-F238E27FC236}">
                <a16:creationId xmlns:a16="http://schemas.microsoft.com/office/drawing/2014/main" id="{961DB516-5D4C-C6C2-4291-82E66E127212}"/>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I am using </a:t>
            </a:r>
            <a:r>
              <a:rPr lang="en-HK" sz="2400" dirty="0" err="1"/>
              <a:t>EasyEDA</a:t>
            </a:r>
            <a:r>
              <a:rPr lang="en-HK" sz="2400" dirty="0"/>
              <a:t> (A SaaS) to create a circuit schematic</a:t>
            </a:r>
          </a:p>
        </p:txBody>
      </p:sp>
    </p:spTree>
    <p:extLst>
      <p:ext uri="{BB962C8B-B14F-4D97-AF65-F5344CB8AC3E}">
        <p14:creationId xmlns:p14="http://schemas.microsoft.com/office/powerpoint/2010/main" val="4097825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03 Art Works</a:t>
            </a:r>
          </a:p>
        </p:txBody>
      </p:sp>
      <p:pic>
        <p:nvPicPr>
          <p:cNvPr id="4" name="Picture 3">
            <a:extLst>
              <a:ext uri="{FF2B5EF4-FFF2-40B4-BE49-F238E27FC236}">
                <a16:creationId xmlns:a16="http://schemas.microsoft.com/office/drawing/2014/main" id="{75B62705-F7B0-0FA2-7EC8-5B94F933F06E}"/>
              </a:ext>
            </a:extLst>
          </p:cNvPr>
          <p:cNvPicPr>
            <a:picLocks noChangeAspect="1"/>
          </p:cNvPicPr>
          <p:nvPr/>
        </p:nvPicPr>
        <p:blipFill>
          <a:blip r:embed="rId2"/>
          <a:stretch>
            <a:fillRect/>
          </a:stretch>
        </p:blipFill>
        <p:spPr>
          <a:xfrm>
            <a:off x="2715669" y="1231124"/>
            <a:ext cx="11637461" cy="7273413"/>
          </a:xfrm>
          <a:prstGeom prst="rect">
            <a:avLst/>
          </a:prstGeom>
        </p:spPr>
      </p:pic>
    </p:spTree>
    <p:extLst>
      <p:ext uri="{BB962C8B-B14F-4D97-AF65-F5344CB8AC3E}">
        <p14:creationId xmlns:p14="http://schemas.microsoft.com/office/powerpoint/2010/main" val="1449516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03 Art Works</a:t>
            </a:r>
          </a:p>
        </p:txBody>
      </p:sp>
      <p:pic>
        <p:nvPicPr>
          <p:cNvPr id="5" name="Picture 4">
            <a:extLst>
              <a:ext uri="{FF2B5EF4-FFF2-40B4-BE49-F238E27FC236}">
                <a16:creationId xmlns:a16="http://schemas.microsoft.com/office/drawing/2014/main" id="{4DAB12A0-0321-1411-FFF7-5FF29C9F6727}"/>
              </a:ext>
            </a:extLst>
          </p:cNvPr>
          <p:cNvPicPr>
            <a:picLocks noChangeAspect="1"/>
          </p:cNvPicPr>
          <p:nvPr/>
        </p:nvPicPr>
        <p:blipFill>
          <a:blip r:embed="rId2"/>
          <a:stretch>
            <a:fillRect/>
          </a:stretch>
        </p:blipFill>
        <p:spPr>
          <a:xfrm>
            <a:off x="2926112" y="1200346"/>
            <a:ext cx="11216575" cy="7010359"/>
          </a:xfrm>
          <a:prstGeom prst="rect">
            <a:avLst/>
          </a:prstGeom>
        </p:spPr>
      </p:pic>
      <p:sp>
        <p:nvSpPr>
          <p:cNvPr id="6" name="Google Shape;139;p27">
            <a:extLst>
              <a:ext uri="{FF2B5EF4-FFF2-40B4-BE49-F238E27FC236}">
                <a16:creationId xmlns:a16="http://schemas.microsoft.com/office/drawing/2014/main" id="{7FE5C56E-4368-19BD-EDEF-30AEB0C4EE73}"/>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I am using </a:t>
            </a:r>
            <a:r>
              <a:rPr lang="en-HK" sz="2400" dirty="0" err="1"/>
              <a:t>Tinkercad</a:t>
            </a:r>
            <a:r>
              <a:rPr lang="en-HK" sz="2400" dirty="0"/>
              <a:t> to create a 3D model for the sensor and board installation guide</a:t>
            </a:r>
          </a:p>
        </p:txBody>
      </p:sp>
    </p:spTree>
    <p:extLst>
      <p:ext uri="{BB962C8B-B14F-4D97-AF65-F5344CB8AC3E}">
        <p14:creationId xmlns:p14="http://schemas.microsoft.com/office/powerpoint/2010/main" val="1856450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03 Art Works</a:t>
            </a:r>
          </a:p>
        </p:txBody>
      </p:sp>
      <p:pic>
        <p:nvPicPr>
          <p:cNvPr id="3" name="Picture 2">
            <a:extLst>
              <a:ext uri="{FF2B5EF4-FFF2-40B4-BE49-F238E27FC236}">
                <a16:creationId xmlns:a16="http://schemas.microsoft.com/office/drawing/2014/main" id="{29E0D956-8DA0-0A04-CB57-2E1F7DDADEEE}"/>
              </a:ext>
            </a:extLst>
          </p:cNvPr>
          <p:cNvPicPr>
            <a:picLocks noChangeAspect="1"/>
          </p:cNvPicPr>
          <p:nvPr/>
        </p:nvPicPr>
        <p:blipFill>
          <a:blip r:embed="rId2"/>
          <a:stretch>
            <a:fillRect/>
          </a:stretch>
        </p:blipFill>
        <p:spPr>
          <a:xfrm>
            <a:off x="2950735" y="1231124"/>
            <a:ext cx="11167329" cy="6979581"/>
          </a:xfrm>
          <a:prstGeom prst="rect">
            <a:avLst/>
          </a:prstGeom>
        </p:spPr>
      </p:pic>
      <p:sp>
        <p:nvSpPr>
          <p:cNvPr id="6" name="Google Shape;139;p27">
            <a:extLst>
              <a:ext uri="{FF2B5EF4-FFF2-40B4-BE49-F238E27FC236}">
                <a16:creationId xmlns:a16="http://schemas.microsoft.com/office/drawing/2014/main" id="{CDCD3AED-C3F8-AE55-3853-97CA6D0777FD}"/>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Final Design</a:t>
            </a:r>
          </a:p>
        </p:txBody>
      </p:sp>
    </p:spTree>
    <p:extLst>
      <p:ext uri="{BB962C8B-B14F-4D97-AF65-F5344CB8AC3E}">
        <p14:creationId xmlns:p14="http://schemas.microsoft.com/office/powerpoint/2010/main" val="1733857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03 Art Works</a:t>
            </a:r>
          </a:p>
        </p:txBody>
      </p:sp>
      <p:sp>
        <p:nvSpPr>
          <p:cNvPr id="6" name="Google Shape;139;p27">
            <a:extLst>
              <a:ext uri="{FF2B5EF4-FFF2-40B4-BE49-F238E27FC236}">
                <a16:creationId xmlns:a16="http://schemas.microsoft.com/office/drawing/2014/main" id="{CDCD3AED-C3F8-AE55-3853-97CA6D0777FD}"/>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Paste on Concept Board</a:t>
            </a:r>
          </a:p>
        </p:txBody>
      </p:sp>
      <p:pic>
        <p:nvPicPr>
          <p:cNvPr id="4" name="Picture 3">
            <a:extLst>
              <a:ext uri="{FF2B5EF4-FFF2-40B4-BE49-F238E27FC236}">
                <a16:creationId xmlns:a16="http://schemas.microsoft.com/office/drawing/2014/main" id="{4374777B-65A2-C3FD-4DDD-FCDC5946C617}"/>
              </a:ext>
            </a:extLst>
          </p:cNvPr>
          <p:cNvPicPr>
            <a:picLocks noChangeAspect="1"/>
          </p:cNvPicPr>
          <p:nvPr/>
        </p:nvPicPr>
        <p:blipFill>
          <a:blip r:embed="rId2"/>
          <a:stretch>
            <a:fillRect/>
          </a:stretch>
        </p:blipFill>
        <p:spPr>
          <a:xfrm>
            <a:off x="4558257" y="1231124"/>
            <a:ext cx="7952286" cy="6979581"/>
          </a:xfrm>
          <a:prstGeom prst="rect">
            <a:avLst/>
          </a:prstGeom>
        </p:spPr>
      </p:pic>
    </p:spTree>
    <p:extLst>
      <p:ext uri="{BB962C8B-B14F-4D97-AF65-F5344CB8AC3E}">
        <p14:creationId xmlns:p14="http://schemas.microsoft.com/office/powerpoint/2010/main" val="319369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04 Apps</a:t>
            </a:r>
          </a:p>
        </p:txBody>
      </p:sp>
      <p:pic>
        <p:nvPicPr>
          <p:cNvPr id="4" name="Picture 3">
            <a:extLst>
              <a:ext uri="{FF2B5EF4-FFF2-40B4-BE49-F238E27FC236}">
                <a16:creationId xmlns:a16="http://schemas.microsoft.com/office/drawing/2014/main" id="{0D27510B-D7C3-A889-9198-E7D3D34F2A79}"/>
              </a:ext>
            </a:extLst>
          </p:cNvPr>
          <p:cNvPicPr>
            <a:picLocks noChangeAspect="1"/>
          </p:cNvPicPr>
          <p:nvPr/>
        </p:nvPicPr>
        <p:blipFill>
          <a:blip r:embed="rId2"/>
          <a:stretch>
            <a:fillRect/>
          </a:stretch>
        </p:blipFill>
        <p:spPr>
          <a:xfrm>
            <a:off x="1352192" y="1622322"/>
            <a:ext cx="9250190" cy="5781369"/>
          </a:xfrm>
          <a:prstGeom prst="rect">
            <a:avLst/>
          </a:prstGeom>
        </p:spPr>
      </p:pic>
      <p:pic>
        <p:nvPicPr>
          <p:cNvPr id="6" name="Picture 5">
            <a:extLst>
              <a:ext uri="{FF2B5EF4-FFF2-40B4-BE49-F238E27FC236}">
                <a16:creationId xmlns:a16="http://schemas.microsoft.com/office/drawing/2014/main" id="{A0D2BEB5-9212-020B-EFE2-5B24410B7230}"/>
              </a:ext>
            </a:extLst>
          </p:cNvPr>
          <p:cNvPicPr>
            <a:picLocks noChangeAspect="1"/>
          </p:cNvPicPr>
          <p:nvPr/>
        </p:nvPicPr>
        <p:blipFill>
          <a:blip r:embed="rId3"/>
          <a:stretch>
            <a:fillRect/>
          </a:stretch>
        </p:blipFill>
        <p:spPr>
          <a:xfrm>
            <a:off x="7654413" y="4031573"/>
            <a:ext cx="8471471" cy="5294669"/>
          </a:xfrm>
          <a:prstGeom prst="rect">
            <a:avLst/>
          </a:prstGeom>
        </p:spPr>
      </p:pic>
    </p:spTree>
    <p:extLst>
      <p:ext uri="{BB962C8B-B14F-4D97-AF65-F5344CB8AC3E}">
        <p14:creationId xmlns:p14="http://schemas.microsoft.com/office/powerpoint/2010/main" val="279422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04 Apps</a:t>
            </a:r>
          </a:p>
        </p:txBody>
      </p:sp>
      <p:pic>
        <p:nvPicPr>
          <p:cNvPr id="7" name="Picture 6">
            <a:extLst>
              <a:ext uri="{FF2B5EF4-FFF2-40B4-BE49-F238E27FC236}">
                <a16:creationId xmlns:a16="http://schemas.microsoft.com/office/drawing/2014/main" id="{9B143707-E9F5-1551-50A5-B881CB60E27D}"/>
              </a:ext>
            </a:extLst>
          </p:cNvPr>
          <p:cNvPicPr>
            <a:picLocks noChangeAspect="1"/>
          </p:cNvPicPr>
          <p:nvPr/>
        </p:nvPicPr>
        <p:blipFill>
          <a:blip r:embed="rId2"/>
          <a:stretch>
            <a:fillRect/>
          </a:stretch>
        </p:blipFill>
        <p:spPr>
          <a:xfrm>
            <a:off x="1133800" y="1525907"/>
            <a:ext cx="8383937" cy="5243602"/>
          </a:xfrm>
          <a:prstGeom prst="rect">
            <a:avLst/>
          </a:prstGeom>
        </p:spPr>
      </p:pic>
      <p:pic>
        <p:nvPicPr>
          <p:cNvPr id="3" name="Picture 2">
            <a:extLst>
              <a:ext uri="{FF2B5EF4-FFF2-40B4-BE49-F238E27FC236}">
                <a16:creationId xmlns:a16="http://schemas.microsoft.com/office/drawing/2014/main" id="{DF1BE8F8-1BFA-4B35-106A-6C5D590C2581}"/>
              </a:ext>
            </a:extLst>
          </p:cNvPr>
          <p:cNvPicPr>
            <a:picLocks noChangeAspect="1"/>
          </p:cNvPicPr>
          <p:nvPr/>
        </p:nvPicPr>
        <p:blipFill>
          <a:blip r:embed="rId3"/>
          <a:stretch>
            <a:fillRect/>
          </a:stretch>
        </p:blipFill>
        <p:spPr>
          <a:xfrm>
            <a:off x="7401724" y="3090557"/>
            <a:ext cx="8192237" cy="5120148"/>
          </a:xfrm>
          <a:prstGeom prst="rect">
            <a:avLst/>
          </a:prstGeom>
        </p:spPr>
      </p:pic>
      <p:sp>
        <p:nvSpPr>
          <p:cNvPr id="9" name="Google Shape;139;p27">
            <a:extLst>
              <a:ext uri="{FF2B5EF4-FFF2-40B4-BE49-F238E27FC236}">
                <a16:creationId xmlns:a16="http://schemas.microsoft.com/office/drawing/2014/main" id="{AC379807-A164-35DD-861A-1C2E46CC7867}"/>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Use Apple HAP documentation and other examples on GitHub</a:t>
            </a:r>
          </a:p>
        </p:txBody>
      </p:sp>
    </p:spTree>
    <p:extLst>
      <p:ext uri="{BB962C8B-B14F-4D97-AF65-F5344CB8AC3E}">
        <p14:creationId xmlns:p14="http://schemas.microsoft.com/office/powerpoint/2010/main" val="175416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05 VCS</a:t>
            </a:r>
          </a:p>
        </p:txBody>
      </p:sp>
      <p:pic>
        <p:nvPicPr>
          <p:cNvPr id="3" name="Picture 2">
            <a:extLst>
              <a:ext uri="{FF2B5EF4-FFF2-40B4-BE49-F238E27FC236}">
                <a16:creationId xmlns:a16="http://schemas.microsoft.com/office/drawing/2014/main" id="{0DBD0750-26DA-BD16-1AFF-96F89D5890A5}"/>
              </a:ext>
            </a:extLst>
          </p:cNvPr>
          <p:cNvPicPr>
            <a:picLocks noChangeAspect="1"/>
          </p:cNvPicPr>
          <p:nvPr/>
        </p:nvPicPr>
        <p:blipFill>
          <a:blip r:embed="rId2"/>
          <a:stretch>
            <a:fillRect/>
          </a:stretch>
        </p:blipFill>
        <p:spPr>
          <a:xfrm>
            <a:off x="2883678" y="1200346"/>
            <a:ext cx="11301444" cy="7063403"/>
          </a:xfrm>
          <a:prstGeom prst="rect">
            <a:avLst/>
          </a:prstGeom>
        </p:spPr>
      </p:pic>
      <p:sp>
        <p:nvSpPr>
          <p:cNvPr id="6" name="Google Shape;139;p27">
            <a:extLst>
              <a:ext uri="{FF2B5EF4-FFF2-40B4-BE49-F238E27FC236}">
                <a16:creationId xmlns:a16="http://schemas.microsoft.com/office/drawing/2014/main" id="{EB4F3038-551D-3E4A-7705-DA9379687584}"/>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I am creating a GitHub repository for our existing organisation (smartMedia-grp2, but now is group 3 in EA)</a:t>
            </a:r>
          </a:p>
        </p:txBody>
      </p:sp>
    </p:spTree>
    <p:extLst>
      <p:ext uri="{BB962C8B-B14F-4D97-AF65-F5344CB8AC3E}">
        <p14:creationId xmlns:p14="http://schemas.microsoft.com/office/powerpoint/2010/main" val="4129077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04 Apps</a:t>
            </a:r>
          </a:p>
        </p:txBody>
      </p:sp>
      <p:sp>
        <p:nvSpPr>
          <p:cNvPr id="7" name="Google Shape;139;p27">
            <a:extLst>
              <a:ext uri="{FF2B5EF4-FFF2-40B4-BE49-F238E27FC236}">
                <a16:creationId xmlns:a16="http://schemas.microsoft.com/office/drawing/2014/main" id="{46CE11B9-DFD1-2812-C4DD-174A49AEDC5F}"/>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Updated Installation Guide</a:t>
            </a:r>
          </a:p>
        </p:txBody>
      </p:sp>
      <p:pic>
        <p:nvPicPr>
          <p:cNvPr id="3" name="Picture 2">
            <a:extLst>
              <a:ext uri="{FF2B5EF4-FFF2-40B4-BE49-F238E27FC236}">
                <a16:creationId xmlns:a16="http://schemas.microsoft.com/office/drawing/2014/main" id="{58698B3D-56E7-FDC2-453A-E681C22EE630}"/>
              </a:ext>
            </a:extLst>
          </p:cNvPr>
          <p:cNvPicPr>
            <a:picLocks noChangeAspect="1"/>
          </p:cNvPicPr>
          <p:nvPr/>
        </p:nvPicPr>
        <p:blipFill rotWithShape="1">
          <a:blip r:embed="rId2"/>
          <a:srcRect l="16533"/>
          <a:stretch/>
        </p:blipFill>
        <p:spPr>
          <a:xfrm>
            <a:off x="8436092" y="1974897"/>
            <a:ext cx="8632708" cy="5473038"/>
          </a:xfrm>
          <a:prstGeom prst="rect">
            <a:avLst/>
          </a:prstGeom>
        </p:spPr>
      </p:pic>
      <p:pic>
        <p:nvPicPr>
          <p:cNvPr id="4" name="Picture 3">
            <a:extLst>
              <a:ext uri="{FF2B5EF4-FFF2-40B4-BE49-F238E27FC236}">
                <a16:creationId xmlns:a16="http://schemas.microsoft.com/office/drawing/2014/main" id="{EC94FA6B-7D85-D310-3808-142A2B3973B1}"/>
              </a:ext>
            </a:extLst>
          </p:cNvPr>
          <p:cNvPicPr>
            <a:picLocks noChangeAspect="1"/>
          </p:cNvPicPr>
          <p:nvPr/>
        </p:nvPicPr>
        <p:blipFill rotWithShape="1">
          <a:blip r:embed="rId3"/>
          <a:srcRect l="19941"/>
          <a:stretch/>
        </p:blipFill>
        <p:spPr>
          <a:xfrm>
            <a:off x="0" y="1974897"/>
            <a:ext cx="8632708" cy="5473038"/>
          </a:xfrm>
          <a:prstGeom prst="rect">
            <a:avLst/>
          </a:prstGeom>
        </p:spPr>
      </p:pic>
    </p:spTree>
    <p:extLst>
      <p:ext uri="{BB962C8B-B14F-4D97-AF65-F5344CB8AC3E}">
        <p14:creationId xmlns:p14="http://schemas.microsoft.com/office/powerpoint/2010/main" val="4078507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06 Circuits</a:t>
            </a:r>
          </a:p>
        </p:txBody>
      </p:sp>
      <p:sp>
        <p:nvSpPr>
          <p:cNvPr id="6" name="Google Shape;139;p27">
            <a:extLst>
              <a:ext uri="{FF2B5EF4-FFF2-40B4-BE49-F238E27FC236}">
                <a16:creationId xmlns:a16="http://schemas.microsoft.com/office/drawing/2014/main" id="{EB4F3038-551D-3E4A-7705-DA9379687584}"/>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I created a circuit for this project because a second test is required</a:t>
            </a:r>
          </a:p>
        </p:txBody>
      </p:sp>
      <p:pic>
        <p:nvPicPr>
          <p:cNvPr id="4" name="Picture 3">
            <a:extLst>
              <a:ext uri="{FF2B5EF4-FFF2-40B4-BE49-F238E27FC236}">
                <a16:creationId xmlns:a16="http://schemas.microsoft.com/office/drawing/2014/main" id="{FB4364DF-6835-D7E2-5512-6C89759B13FD}"/>
              </a:ext>
            </a:extLst>
          </p:cNvPr>
          <p:cNvPicPr>
            <a:picLocks noChangeAspect="1"/>
          </p:cNvPicPr>
          <p:nvPr/>
        </p:nvPicPr>
        <p:blipFill>
          <a:blip r:embed="rId2"/>
          <a:stretch>
            <a:fillRect/>
          </a:stretch>
        </p:blipFill>
        <p:spPr>
          <a:xfrm rot="5400000">
            <a:off x="-360384" y="2073728"/>
            <a:ext cx="6740832" cy="5055624"/>
          </a:xfrm>
          <a:prstGeom prst="rect">
            <a:avLst/>
          </a:prstGeom>
        </p:spPr>
      </p:pic>
      <p:pic>
        <p:nvPicPr>
          <p:cNvPr id="3" name="Picture 2">
            <a:extLst>
              <a:ext uri="{FF2B5EF4-FFF2-40B4-BE49-F238E27FC236}">
                <a16:creationId xmlns:a16="http://schemas.microsoft.com/office/drawing/2014/main" id="{957B6863-379D-1459-653F-90C9CDE9FAAF}"/>
              </a:ext>
            </a:extLst>
          </p:cNvPr>
          <p:cNvPicPr>
            <a:picLocks noChangeAspect="1"/>
          </p:cNvPicPr>
          <p:nvPr/>
        </p:nvPicPr>
        <p:blipFill>
          <a:blip r:embed="rId3"/>
          <a:stretch>
            <a:fillRect/>
          </a:stretch>
        </p:blipFill>
        <p:spPr>
          <a:xfrm rot="5400000">
            <a:off x="5012072" y="2073730"/>
            <a:ext cx="6740830" cy="5055623"/>
          </a:xfrm>
          <a:prstGeom prst="rect">
            <a:avLst/>
          </a:prstGeom>
        </p:spPr>
      </p:pic>
      <p:pic>
        <p:nvPicPr>
          <p:cNvPr id="7" name="Picture 6">
            <a:extLst>
              <a:ext uri="{FF2B5EF4-FFF2-40B4-BE49-F238E27FC236}">
                <a16:creationId xmlns:a16="http://schemas.microsoft.com/office/drawing/2014/main" id="{C2076133-22B7-E7BC-976A-BA6425380C98}"/>
              </a:ext>
            </a:extLst>
          </p:cNvPr>
          <p:cNvPicPr>
            <a:picLocks noChangeAspect="1"/>
          </p:cNvPicPr>
          <p:nvPr/>
        </p:nvPicPr>
        <p:blipFill>
          <a:blip r:embed="rId4"/>
          <a:stretch>
            <a:fillRect/>
          </a:stretch>
        </p:blipFill>
        <p:spPr>
          <a:xfrm rot="5400000">
            <a:off x="10384526" y="2073730"/>
            <a:ext cx="6740830" cy="5055623"/>
          </a:xfrm>
          <a:prstGeom prst="rect">
            <a:avLst/>
          </a:prstGeom>
        </p:spPr>
      </p:pic>
    </p:spTree>
    <p:extLst>
      <p:ext uri="{BB962C8B-B14F-4D97-AF65-F5344CB8AC3E}">
        <p14:creationId xmlns:p14="http://schemas.microsoft.com/office/powerpoint/2010/main" val="111246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4571744" cy="461665"/>
          </a:xfrm>
          <a:prstGeom prst="rect">
            <a:avLst/>
          </a:prstGeom>
          <a:noFill/>
        </p:spPr>
        <p:txBody>
          <a:bodyPr wrap="square">
            <a:spAutoFit/>
          </a:bodyPr>
          <a:lstStyle/>
          <a:p>
            <a:r>
              <a:rPr lang="en-HK" sz="2400" b="1" dirty="0">
                <a:solidFill>
                  <a:srgbClr val="262626"/>
                </a:solidFill>
                <a:latin typeface="Abril Fatface" panose="02000503000000020003" pitchFamily="2" charset="77"/>
                <a:ea typeface="Times New Roman"/>
                <a:cs typeface="Times New Roman"/>
              </a:rPr>
              <a:t>Manpower Plan</a:t>
            </a:r>
            <a:endParaRPr lang="en-US" sz="2400" dirty="0"/>
          </a:p>
        </p:txBody>
      </p:sp>
      <p:pic>
        <p:nvPicPr>
          <p:cNvPr id="4" name="Picture 3">
            <a:extLst>
              <a:ext uri="{FF2B5EF4-FFF2-40B4-BE49-F238E27FC236}">
                <a16:creationId xmlns:a16="http://schemas.microsoft.com/office/drawing/2014/main" id="{A50F05C8-1B3A-D0B0-7E08-CD090C3C98DC}"/>
              </a:ext>
            </a:extLst>
          </p:cNvPr>
          <p:cNvPicPr>
            <a:picLocks noChangeAspect="1"/>
          </p:cNvPicPr>
          <p:nvPr/>
        </p:nvPicPr>
        <p:blipFill>
          <a:blip r:embed="rId2"/>
          <a:stretch>
            <a:fillRect/>
          </a:stretch>
        </p:blipFill>
        <p:spPr>
          <a:xfrm>
            <a:off x="0" y="0"/>
            <a:ext cx="17086820" cy="24180003"/>
          </a:xfrm>
          <a:prstGeom prst="rect">
            <a:avLst/>
          </a:prstGeom>
        </p:spPr>
      </p:pic>
    </p:spTree>
    <p:extLst>
      <p:ext uri="{BB962C8B-B14F-4D97-AF65-F5344CB8AC3E}">
        <p14:creationId xmlns:p14="http://schemas.microsoft.com/office/powerpoint/2010/main" val="2171547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07 Testing</a:t>
            </a:r>
          </a:p>
        </p:txBody>
      </p:sp>
      <p:pic>
        <p:nvPicPr>
          <p:cNvPr id="7" name="Picture 6">
            <a:extLst>
              <a:ext uri="{FF2B5EF4-FFF2-40B4-BE49-F238E27FC236}">
                <a16:creationId xmlns:a16="http://schemas.microsoft.com/office/drawing/2014/main" id="{869007A3-9DE6-5761-45DB-0A78C8788087}"/>
              </a:ext>
            </a:extLst>
          </p:cNvPr>
          <p:cNvPicPr>
            <a:picLocks noChangeAspect="1"/>
          </p:cNvPicPr>
          <p:nvPr/>
        </p:nvPicPr>
        <p:blipFill>
          <a:blip r:embed="rId2"/>
          <a:stretch>
            <a:fillRect/>
          </a:stretch>
        </p:blipFill>
        <p:spPr>
          <a:xfrm>
            <a:off x="0" y="2670680"/>
            <a:ext cx="5679787" cy="4259840"/>
          </a:xfrm>
          <a:prstGeom prst="rect">
            <a:avLst/>
          </a:prstGeom>
        </p:spPr>
      </p:pic>
      <p:pic>
        <p:nvPicPr>
          <p:cNvPr id="11" name="Picture 10">
            <a:extLst>
              <a:ext uri="{FF2B5EF4-FFF2-40B4-BE49-F238E27FC236}">
                <a16:creationId xmlns:a16="http://schemas.microsoft.com/office/drawing/2014/main" id="{13633E7B-B4DC-31F4-E49F-9240A7FE940E}"/>
              </a:ext>
            </a:extLst>
          </p:cNvPr>
          <p:cNvPicPr>
            <a:picLocks noChangeAspect="1"/>
          </p:cNvPicPr>
          <p:nvPr/>
        </p:nvPicPr>
        <p:blipFill>
          <a:blip r:embed="rId3"/>
          <a:stretch>
            <a:fillRect/>
          </a:stretch>
        </p:blipFill>
        <p:spPr>
          <a:xfrm>
            <a:off x="5694508" y="2670680"/>
            <a:ext cx="5679786" cy="4259840"/>
          </a:xfrm>
          <a:prstGeom prst="rect">
            <a:avLst/>
          </a:prstGeom>
        </p:spPr>
      </p:pic>
      <p:pic>
        <p:nvPicPr>
          <p:cNvPr id="13" name="Picture 12">
            <a:extLst>
              <a:ext uri="{FF2B5EF4-FFF2-40B4-BE49-F238E27FC236}">
                <a16:creationId xmlns:a16="http://schemas.microsoft.com/office/drawing/2014/main" id="{90962B4F-A5DB-1381-75D9-E4A0263956B7}"/>
              </a:ext>
            </a:extLst>
          </p:cNvPr>
          <p:cNvPicPr>
            <a:picLocks noChangeAspect="1"/>
          </p:cNvPicPr>
          <p:nvPr/>
        </p:nvPicPr>
        <p:blipFill>
          <a:blip r:embed="rId4"/>
          <a:stretch>
            <a:fillRect/>
          </a:stretch>
        </p:blipFill>
        <p:spPr>
          <a:xfrm>
            <a:off x="11389015" y="2670680"/>
            <a:ext cx="5679786" cy="4259840"/>
          </a:xfrm>
          <a:prstGeom prst="rect">
            <a:avLst/>
          </a:prstGeom>
        </p:spPr>
      </p:pic>
    </p:spTree>
    <p:extLst>
      <p:ext uri="{BB962C8B-B14F-4D97-AF65-F5344CB8AC3E}">
        <p14:creationId xmlns:p14="http://schemas.microsoft.com/office/powerpoint/2010/main" val="1755011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7068954" cy="461665"/>
          </a:xfrm>
          <a:prstGeom prst="rect">
            <a:avLst/>
          </a:prstGeom>
          <a:noFill/>
        </p:spPr>
        <p:txBody>
          <a:bodyPr wrap="square">
            <a:spAutoFit/>
          </a:bodyPr>
          <a:lstStyle/>
          <a:p>
            <a:r>
              <a:rPr lang="en-HK" sz="2400" dirty="0">
                <a:solidFill>
                  <a:srgbClr val="262626"/>
                </a:solidFill>
                <a:latin typeface="Abril Fatface" panose="02000503000000020003" pitchFamily="2" charset="77"/>
              </a:rPr>
              <a:t>Evidence of my work produced for the project</a:t>
            </a:r>
            <a:endParaRPr lang="en-US" sz="2400" dirty="0"/>
          </a:p>
        </p:txBody>
      </p:sp>
      <p:sp>
        <p:nvSpPr>
          <p:cNvPr id="10" name="TextBox 9">
            <a:extLst>
              <a:ext uri="{FF2B5EF4-FFF2-40B4-BE49-F238E27FC236}">
                <a16:creationId xmlns:a16="http://schemas.microsoft.com/office/drawing/2014/main" id="{A89891F6-DE63-7740-9676-9BE046077D81}"/>
              </a:ext>
            </a:extLst>
          </p:cNvPr>
          <p:cNvSpPr txBox="1"/>
          <p:nvPr/>
        </p:nvSpPr>
        <p:spPr>
          <a:xfrm>
            <a:off x="482220" y="738681"/>
            <a:ext cx="4571744" cy="461665"/>
          </a:xfrm>
          <a:prstGeom prst="rect">
            <a:avLst/>
          </a:prstGeom>
          <a:noFill/>
        </p:spPr>
        <p:txBody>
          <a:bodyPr wrap="square">
            <a:spAutoFit/>
          </a:bodyPr>
          <a:lstStyle/>
          <a:p>
            <a:r>
              <a:rPr lang="en" sz="2400" dirty="0">
                <a:solidFill>
                  <a:srgbClr val="987468"/>
                </a:solidFill>
              </a:rPr>
              <a:t>07 Testing</a:t>
            </a:r>
          </a:p>
        </p:txBody>
      </p:sp>
      <p:pic>
        <p:nvPicPr>
          <p:cNvPr id="3" name="Picture 2">
            <a:extLst>
              <a:ext uri="{FF2B5EF4-FFF2-40B4-BE49-F238E27FC236}">
                <a16:creationId xmlns:a16="http://schemas.microsoft.com/office/drawing/2014/main" id="{88C8729F-5DA6-0AC2-C68A-CA865102DDD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2190135"/>
            <a:ext cx="8353486" cy="5220929"/>
          </a:xfrm>
          <a:prstGeom prst="rect">
            <a:avLst/>
          </a:prstGeom>
        </p:spPr>
      </p:pic>
      <p:pic>
        <p:nvPicPr>
          <p:cNvPr id="5" name="Picture 4">
            <a:extLst>
              <a:ext uri="{FF2B5EF4-FFF2-40B4-BE49-F238E27FC236}">
                <a16:creationId xmlns:a16="http://schemas.microsoft.com/office/drawing/2014/main" id="{8EA1E5A5-3444-383B-D146-1177F0A967E0}"/>
              </a:ext>
            </a:extLst>
          </p:cNvPr>
          <p:cNvPicPr>
            <a:picLocks noChangeAspect="1"/>
          </p:cNvPicPr>
          <p:nvPr/>
        </p:nvPicPr>
        <p:blipFill>
          <a:blip r:embed="rId4"/>
          <a:stretch>
            <a:fillRect/>
          </a:stretch>
        </p:blipFill>
        <p:spPr>
          <a:xfrm>
            <a:off x="8715314" y="2190135"/>
            <a:ext cx="8353486" cy="5220929"/>
          </a:xfrm>
          <a:prstGeom prst="rect">
            <a:avLst/>
          </a:prstGeom>
        </p:spPr>
      </p:pic>
      <p:sp>
        <p:nvSpPr>
          <p:cNvPr id="12" name="Google Shape;139;p27">
            <a:extLst>
              <a:ext uri="{FF2B5EF4-FFF2-40B4-BE49-F238E27FC236}">
                <a16:creationId xmlns:a16="http://schemas.microsoft.com/office/drawing/2014/main" id="{97EA5414-2B2B-7D91-C78C-7F6AB31F2B6C}"/>
              </a:ext>
            </a:extLst>
          </p:cNvPr>
          <p:cNvSpPr txBox="1">
            <a:spLocks noGrp="1"/>
          </p:cNvSpPr>
          <p:nvPr>
            <p:ph type="subTitle" idx="1"/>
          </p:nvPr>
        </p:nvSpPr>
        <p:spPr>
          <a:xfrm>
            <a:off x="1474839" y="8210705"/>
            <a:ext cx="14261690" cy="1390496"/>
          </a:xfrm>
          <a:prstGeom prst="rect">
            <a:avLst/>
          </a:prstGeom>
        </p:spPr>
        <p:txBody>
          <a:bodyPr spcFirstLastPara="1" wrap="square" lIns="170660" tIns="170660" rIns="170660" bIns="170660" anchor="t" anchorCtr="0">
            <a:noAutofit/>
          </a:bodyPr>
          <a:lstStyle/>
          <a:p>
            <a:pPr marL="0" indent="0"/>
            <a:r>
              <a:rPr lang="en-HK" sz="2400" dirty="0"/>
              <a:t>Prototype able to run after lecturer diagnosis</a:t>
            </a:r>
          </a:p>
        </p:txBody>
      </p:sp>
    </p:spTree>
    <p:extLst>
      <p:ext uri="{BB962C8B-B14F-4D97-AF65-F5344CB8AC3E}">
        <p14:creationId xmlns:p14="http://schemas.microsoft.com/office/powerpoint/2010/main" val="2910864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319DAE-B283-3A4C-B81C-E97DD8401EF2}"/>
              </a:ext>
            </a:extLst>
          </p:cNvPr>
          <p:cNvSpPr txBox="1"/>
          <p:nvPr/>
        </p:nvSpPr>
        <p:spPr>
          <a:xfrm>
            <a:off x="1647343" y="3872214"/>
            <a:ext cx="13351767" cy="4401205"/>
          </a:xfrm>
          <a:prstGeom prst="rect">
            <a:avLst/>
          </a:prstGeom>
          <a:noFill/>
        </p:spPr>
        <p:txBody>
          <a:bodyPr wrap="square">
            <a:spAutoFit/>
          </a:bodyPr>
          <a:lstStyle/>
          <a:p>
            <a:pPr marL="29633" lvl="1"/>
            <a:r>
              <a:rPr lang="en-US" sz="2800" b="1" dirty="0">
                <a:solidFill>
                  <a:srgbClr val="FFFFFF"/>
                </a:solidFill>
                <a:latin typeface="Antic" pitchFamily="2" charset="77"/>
                <a:cs typeface="Arial Narrow" panose="020B0604020202020204" pitchFamily="34" charset="0"/>
              </a:rPr>
              <a:t>Personal Review:</a:t>
            </a:r>
          </a:p>
          <a:p>
            <a:pPr marL="29633" lvl="1"/>
            <a:endParaRPr lang="en-US" sz="2800" dirty="0">
              <a:solidFill>
                <a:srgbClr val="FFFFFF"/>
              </a:solidFill>
              <a:latin typeface="Antic" pitchFamily="2" charset="77"/>
              <a:cs typeface="Arial Narrow" panose="020B0604020202020204" pitchFamily="34" charset="0"/>
            </a:endParaRPr>
          </a:p>
          <a:p>
            <a:pPr marL="29633" lvl="1"/>
            <a:r>
              <a:rPr lang="en-US" sz="2800" dirty="0">
                <a:solidFill>
                  <a:srgbClr val="FFFFFF"/>
                </a:solidFill>
                <a:latin typeface="Antic" pitchFamily="2" charset="77"/>
                <a:cs typeface="Arial Narrow" panose="020B0604020202020204" pitchFamily="34" charset="0"/>
              </a:rPr>
              <a:t>As the leader of the entire project, I can understand that project management is not an easy task, especially when the time is tight. Fortunately, however, our lecturers were very good, giving us the opportunity to refine the application in more detail with numerous attempts. As a result, we achieve highly seamless teamwork and functionally successful prototypes of smart living projects. Although the Scrum project management is often not implemented and tasks are not completed on time. In fact, if we had more time on this project, there will be implemented ML advice and analysis, and more features.</a:t>
            </a:r>
          </a:p>
        </p:txBody>
      </p:sp>
      <p:sp>
        <p:nvSpPr>
          <p:cNvPr id="8" name="TextBox 7">
            <a:extLst>
              <a:ext uri="{FF2B5EF4-FFF2-40B4-BE49-F238E27FC236}">
                <a16:creationId xmlns:a16="http://schemas.microsoft.com/office/drawing/2014/main" id="{C96986B5-5298-0D41-18BB-FACABAA75A6C}"/>
              </a:ext>
            </a:extLst>
          </p:cNvPr>
          <p:cNvSpPr txBox="1"/>
          <p:nvPr/>
        </p:nvSpPr>
        <p:spPr>
          <a:xfrm>
            <a:off x="1647343" y="958334"/>
            <a:ext cx="8539316" cy="2123658"/>
          </a:xfrm>
          <a:prstGeom prst="rect">
            <a:avLst/>
          </a:prstGeom>
          <a:noFill/>
        </p:spPr>
        <p:txBody>
          <a:bodyPr wrap="square">
            <a:spAutoFit/>
          </a:bodyPr>
          <a:lstStyle/>
          <a:p>
            <a:pPr algn="l"/>
            <a:r>
              <a:rPr lang="en-HK" sz="4400" b="1" dirty="0">
                <a:solidFill>
                  <a:schemeClr val="bg1"/>
                </a:solidFill>
                <a:latin typeface="Abril Fatface" panose="02000503000000020003" pitchFamily="2" charset="77"/>
                <a:ea typeface="Times New Roman"/>
                <a:cs typeface="Times New Roman"/>
              </a:rPr>
              <a:t>Personal Review and Evaluation of the project outcomes and group members</a:t>
            </a:r>
            <a:endParaRPr lang="en-US" sz="4400" dirty="0">
              <a:solidFill>
                <a:schemeClr val="bg1"/>
              </a:solidFill>
              <a:latin typeface="Abril Fatface" panose="02000503000000020003" pitchFamily="2" charset="77"/>
            </a:endParaRPr>
          </a:p>
        </p:txBody>
      </p:sp>
    </p:spTree>
    <p:extLst>
      <p:ext uri="{BB962C8B-B14F-4D97-AF65-F5344CB8AC3E}">
        <p14:creationId xmlns:p14="http://schemas.microsoft.com/office/powerpoint/2010/main" val="2222482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319DAE-B283-3A4C-B81C-E97DD8401EF2}"/>
              </a:ext>
            </a:extLst>
          </p:cNvPr>
          <p:cNvSpPr txBox="1"/>
          <p:nvPr/>
        </p:nvSpPr>
        <p:spPr>
          <a:xfrm>
            <a:off x="954166" y="587558"/>
            <a:ext cx="15431292" cy="3108543"/>
          </a:xfrm>
          <a:prstGeom prst="rect">
            <a:avLst/>
          </a:prstGeom>
          <a:noFill/>
        </p:spPr>
        <p:txBody>
          <a:bodyPr wrap="square">
            <a:spAutoFit/>
          </a:bodyPr>
          <a:lstStyle/>
          <a:p>
            <a:pPr marL="29633" lvl="1"/>
            <a:r>
              <a:rPr lang="en-US" sz="2800" b="1" dirty="0">
                <a:solidFill>
                  <a:srgbClr val="FFFFFF"/>
                </a:solidFill>
                <a:latin typeface="Antic" pitchFamily="2" charset="77"/>
                <a:cs typeface="Arial Narrow" panose="020B0604020202020204" pitchFamily="34" charset="0"/>
              </a:rPr>
              <a:t>Evaluation of the project outcomes:</a:t>
            </a:r>
          </a:p>
          <a:p>
            <a:pPr marL="29633" lvl="1"/>
            <a:endParaRPr lang="en-US" sz="2800" dirty="0">
              <a:solidFill>
                <a:srgbClr val="FFFFFF"/>
              </a:solidFill>
              <a:latin typeface="Antic" pitchFamily="2" charset="77"/>
              <a:cs typeface="Arial Narrow" panose="020B0604020202020204" pitchFamily="34" charset="0"/>
            </a:endParaRPr>
          </a:p>
          <a:p>
            <a:pPr marL="29633" lvl="1"/>
            <a:r>
              <a:rPr lang="en-US" sz="2800" dirty="0">
                <a:solidFill>
                  <a:srgbClr val="FFFFFF"/>
                </a:solidFill>
                <a:latin typeface="Antic" pitchFamily="2" charset="77"/>
                <a:cs typeface="Arial Narrow" panose="020B0604020202020204" pitchFamily="34" charset="0"/>
              </a:rPr>
              <a:t>This project helps office workers, especially those working from home, now be able to learn more about how to improve their health while working at home. It helps people with sedentary problems, correct poor posture and improves the quality of sitting through the statistics and real-time data displayed on different user interface such as Home app on iOS, real-time chart on Web and historical data on MySQL Database.</a:t>
            </a:r>
            <a:endParaRPr lang="en-US" sz="2000" dirty="0">
              <a:solidFill>
                <a:srgbClr val="FFFFFF"/>
              </a:solidFill>
              <a:latin typeface="Antic" pitchFamily="2" charset="77"/>
              <a:cs typeface="Arial Narrow" panose="020B0604020202020204" pitchFamily="34" charset="0"/>
            </a:endParaRPr>
          </a:p>
        </p:txBody>
      </p:sp>
      <p:pic>
        <p:nvPicPr>
          <p:cNvPr id="3" name="Picture 2">
            <a:extLst>
              <a:ext uri="{FF2B5EF4-FFF2-40B4-BE49-F238E27FC236}">
                <a16:creationId xmlns:a16="http://schemas.microsoft.com/office/drawing/2014/main" id="{6E529EF1-A5C0-5C57-B02C-D9F99CAB5340}"/>
              </a:ext>
            </a:extLst>
          </p:cNvPr>
          <p:cNvPicPr>
            <a:picLocks noChangeAspect="1"/>
          </p:cNvPicPr>
          <p:nvPr/>
        </p:nvPicPr>
        <p:blipFill>
          <a:blip r:embed="rId2"/>
          <a:stretch>
            <a:fillRect/>
          </a:stretch>
        </p:blipFill>
        <p:spPr>
          <a:xfrm>
            <a:off x="2379489" y="3926382"/>
            <a:ext cx="12309822" cy="5379849"/>
          </a:xfrm>
          <a:prstGeom prst="rect">
            <a:avLst/>
          </a:prstGeom>
        </p:spPr>
      </p:pic>
    </p:spTree>
    <p:extLst>
      <p:ext uri="{BB962C8B-B14F-4D97-AF65-F5344CB8AC3E}">
        <p14:creationId xmlns:p14="http://schemas.microsoft.com/office/powerpoint/2010/main" val="3272564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5A24B9-B938-684E-863C-0EC9B0E1CF84}"/>
              </a:ext>
            </a:extLst>
          </p:cNvPr>
          <p:cNvSpPr txBox="1"/>
          <p:nvPr/>
        </p:nvSpPr>
        <p:spPr>
          <a:xfrm>
            <a:off x="1932039" y="2169110"/>
            <a:ext cx="14188759" cy="5262979"/>
          </a:xfrm>
          <a:prstGeom prst="rect">
            <a:avLst/>
          </a:prstGeom>
          <a:noFill/>
        </p:spPr>
        <p:txBody>
          <a:bodyPr wrap="square">
            <a:spAutoFit/>
          </a:bodyPr>
          <a:lstStyle/>
          <a:p>
            <a:r>
              <a:rPr lang="en-US" sz="2400" dirty="0">
                <a:solidFill>
                  <a:srgbClr val="FFFFFF"/>
                </a:solidFill>
                <a:latin typeface="Antic" pitchFamily="2" charset="77"/>
                <a:cs typeface="Arial Narrow" panose="020B0604020202020204" pitchFamily="34" charset="0"/>
              </a:rPr>
              <a:t>Fortunately, Ivan Cheung helps me as he was the first and relatively fast responder. He is a very good helper. He always help me to tackle the issues of different parts. With his help I can always complete our work faster than I expected.</a:t>
            </a:r>
          </a:p>
          <a:p>
            <a:endParaRPr lang="en-US" sz="2400" dirty="0">
              <a:solidFill>
                <a:srgbClr val="FFFFFF"/>
              </a:solidFill>
              <a:latin typeface="Antic" pitchFamily="2" charset="77"/>
              <a:cs typeface="Arial Narrow" panose="020B0604020202020204" pitchFamily="34" charset="0"/>
            </a:endParaRPr>
          </a:p>
          <a:p>
            <a:r>
              <a:rPr lang="en-US" sz="2400" b="1" dirty="0">
                <a:solidFill>
                  <a:srgbClr val="FFFFFF"/>
                </a:solidFill>
                <a:latin typeface="Antic" pitchFamily="2" charset="77"/>
                <a:cs typeface="Arial Narrow" panose="020B0604020202020204" pitchFamily="34" charset="0"/>
              </a:rPr>
              <a:t>CHEUNG Ka </a:t>
            </a:r>
            <a:r>
              <a:rPr lang="en-US" sz="2400" b="1" dirty="0" err="1">
                <a:solidFill>
                  <a:srgbClr val="FFFFFF"/>
                </a:solidFill>
                <a:latin typeface="Antic" pitchFamily="2" charset="77"/>
                <a:cs typeface="Arial Narrow" panose="020B0604020202020204" pitchFamily="34" charset="0"/>
              </a:rPr>
              <a:t>Hei</a:t>
            </a:r>
            <a:r>
              <a:rPr lang="en-US" sz="2400" b="1" dirty="0">
                <a:solidFill>
                  <a:srgbClr val="FFFFFF"/>
                </a:solidFill>
                <a:latin typeface="Antic" pitchFamily="2" charset="77"/>
                <a:cs typeface="Arial Narrow" panose="020B0604020202020204" pitchFamily="34" charset="0"/>
              </a:rPr>
              <a:t>, Ivan – 8/10</a:t>
            </a:r>
          </a:p>
          <a:p>
            <a:endParaRPr lang="en-US" sz="2400" b="1" dirty="0">
              <a:solidFill>
                <a:srgbClr val="FFFFFF"/>
              </a:solidFill>
              <a:latin typeface="Antic" pitchFamily="2" charset="77"/>
              <a:cs typeface="Arial Narrow" panose="020B0604020202020204" pitchFamily="34" charset="0"/>
            </a:endParaRPr>
          </a:p>
          <a:p>
            <a:endParaRPr lang="en-US" sz="2400" b="1" dirty="0">
              <a:solidFill>
                <a:srgbClr val="FFFFFF"/>
              </a:solidFill>
              <a:latin typeface="Antic" pitchFamily="2" charset="77"/>
              <a:cs typeface="Arial Narrow" panose="020B0604020202020204" pitchFamily="34" charset="0"/>
            </a:endParaRPr>
          </a:p>
          <a:p>
            <a:endParaRPr lang="en-US" sz="2400" dirty="0">
              <a:solidFill>
                <a:srgbClr val="FFFFFF"/>
              </a:solidFill>
              <a:latin typeface="Antic" pitchFamily="2" charset="77"/>
              <a:cs typeface="Arial Narrow" panose="020B0604020202020204" pitchFamily="34" charset="0"/>
            </a:endParaRPr>
          </a:p>
          <a:p>
            <a:r>
              <a:rPr lang="en-US" sz="2400" dirty="0">
                <a:solidFill>
                  <a:srgbClr val="FFFFFF"/>
                </a:solidFill>
                <a:latin typeface="Antic" pitchFamily="2" charset="77"/>
                <a:cs typeface="Arial Narrow" panose="020B0604020202020204" pitchFamily="34" charset="0"/>
              </a:rPr>
              <a:t>Victor Yue helps me as he was a helpful and relatively positive teammate. He makes our communication better, listing out the point of our brainstorming and point out the problems we are facing. Helping the project to the right direction. As a result, we were able to complete our project in more detail than I expected. </a:t>
            </a:r>
          </a:p>
          <a:p>
            <a:endParaRPr lang="en-US" sz="2400" dirty="0">
              <a:solidFill>
                <a:srgbClr val="FFFFFF"/>
              </a:solidFill>
              <a:latin typeface="Antic" pitchFamily="2" charset="77"/>
              <a:cs typeface="Arial Narrow" panose="020B0604020202020204" pitchFamily="34" charset="0"/>
            </a:endParaRPr>
          </a:p>
          <a:p>
            <a:r>
              <a:rPr lang="en-US" sz="2400" b="1" dirty="0">
                <a:solidFill>
                  <a:srgbClr val="FFFFFF"/>
                </a:solidFill>
                <a:latin typeface="Antic" pitchFamily="2" charset="77"/>
                <a:cs typeface="Arial Narrow" panose="020B0604020202020204" pitchFamily="34" charset="0"/>
              </a:rPr>
              <a:t>YUE </a:t>
            </a:r>
            <a:r>
              <a:rPr lang="en-US" sz="2400" b="1" dirty="0" err="1">
                <a:solidFill>
                  <a:srgbClr val="FFFFFF"/>
                </a:solidFill>
                <a:latin typeface="Antic" pitchFamily="2" charset="77"/>
                <a:cs typeface="Arial Narrow" panose="020B0604020202020204" pitchFamily="34" charset="0"/>
              </a:rPr>
              <a:t>Pok</a:t>
            </a:r>
            <a:r>
              <a:rPr lang="en-US" sz="2400" b="1" dirty="0">
                <a:solidFill>
                  <a:srgbClr val="FFFFFF"/>
                </a:solidFill>
                <a:latin typeface="Antic" pitchFamily="2" charset="77"/>
                <a:cs typeface="Arial Narrow" panose="020B0604020202020204" pitchFamily="34" charset="0"/>
              </a:rPr>
              <a:t> Man, Victor – 6/10</a:t>
            </a:r>
          </a:p>
        </p:txBody>
      </p:sp>
    </p:spTree>
    <p:extLst>
      <p:ext uri="{BB962C8B-B14F-4D97-AF65-F5344CB8AC3E}">
        <p14:creationId xmlns:p14="http://schemas.microsoft.com/office/powerpoint/2010/main" val="176747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ctrTitle"/>
          </p:nvPr>
        </p:nvSpPr>
        <p:spPr>
          <a:xfrm>
            <a:off x="1032874" y="259508"/>
            <a:ext cx="9438481" cy="4058320"/>
          </a:xfrm>
          <a:prstGeom prst="rect">
            <a:avLst/>
          </a:prstGeom>
        </p:spPr>
        <p:txBody>
          <a:bodyPr spcFirstLastPara="1" wrap="square" lIns="170660" tIns="170660" rIns="170660" bIns="170660" anchor="b" anchorCtr="0">
            <a:noAutofit/>
          </a:bodyPr>
          <a:lstStyle/>
          <a:p>
            <a:r>
              <a:rPr lang="en-HK" sz="6000" dirty="0">
                <a:solidFill>
                  <a:srgbClr val="262626"/>
                </a:solidFill>
                <a:latin typeface="Abril Fatface" panose="02000503000000020003" pitchFamily="2" charset="77"/>
                <a:ea typeface="Times New Roman"/>
                <a:cs typeface="Times New Roman"/>
              </a:rPr>
              <a:t>Personal ideas on further improvements of the project</a:t>
            </a:r>
            <a:endParaRPr lang="en-US" sz="6000" dirty="0">
              <a:solidFill>
                <a:srgbClr val="262626"/>
              </a:solidFill>
              <a:latin typeface="Abril Fatface" panose="02000503000000020003" pitchFamily="2" charset="77"/>
            </a:endParaRPr>
          </a:p>
        </p:txBody>
      </p:sp>
      <p:sp>
        <p:nvSpPr>
          <p:cNvPr id="6" name="TextBox 5">
            <a:extLst>
              <a:ext uri="{FF2B5EF4-FFF2-40B4-BE49-F238E27FC236}">
                <a16:creationId xmlns:a16="http://schemas.microsoft.com/office/drawing/2014/main" id="{24364E90-005B-282D-26D1-BF0A6C76D22E}"/>
              </a:ext>
            </a:extLst>
          </p:cNvPr>
          <p:cNvSpPr txBox="1"/>
          <p:nvPr/>
        </p:nvSpPr>
        <p:spPr>
          <a:xfrm>
            <a:off x="1858516" y="5283373"/>
            <a:ext cx="13351767" cy="2246769"/>
          </a:xfrm>
          <a:prstGeom prst="rect">
            <a:avLst/>
          </a:prstGeom>
          <a:noFill/>
        </p:spPr>
        <p:txBody>
          <a:bodyPr wrap="square">
            <a:spAutoFit/>
          </a:bodyPr>
          <a:lstStyle/>
          <a:p>
            <a:pPr marL="29633" lvl="1"/>
            <a:r>
              <a:rPr lang="en-US" sz="2800" dirty="0">
                <a:solidFill>
                  <a:srgbClr val="262626"/>
                </a:solidFill>
                <a:latin typeface="Antic" pitchFamily="2" charset="77"/>
                <a:cs typeface="Arial Narrow" panose="020B0604020202020204" pitchFamily="34" charset="0"/>
              </a:rPr>
              <a:t>Dashboards on the web should provide filters and time periods. And we should use </a:t>
            </a:r>
            <a:r>
              <a:rPr lang="en-US" sz="2800" dirty="0" err="1">
                <a:solidFill>
                  <a:srgbClr val="262626"/>
                </a:solidFill>
                <a:latin typeface="Antic" pitchFamily="2" charset="77"/>
                <a:cs typeface="Arial Narrow" panose="020B0604020202020204" pitchFamily="34" charset="0"/>
              </a:rPr>
              <a:t>TensorFlow.js</a:t>
            </a:r>
            <a:r>
              <a:rPr lang="en-US" sz="2800" dirty="0">
                <a:solidFill>
                  <a:srgbClr val="262626"/>
                </a:solidFill>
                <a:latin typeface="Antic" pitchFamily="2" charset="77"/>
                <a:cs typeface="Arial Narrow" panose="020B0604020202020204" pitchFamily="34" charset="0"/>
              </a:rPr>
              <a:t> to implement the ML model for future sitting advice and sitting quality analysis. If we had enough time to do it, we could make an app to replace the Home app, allowing users to monitor their health through our optimizations and get useful health information more easily and personalized.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7"/>
          <p:cNvSpPr txBox="1">
            <a:spLocks noGrp="1"/>
          </p:cNvSpPr>
          <p:nvPr>
            <p:ph type="subTitle" idx="1"/>
          </p:nvPr>
        </p:nvSpPr>
        <p:spPr>
          <a:xfrm>
            <a:off x="7713406" y="4848919"/>
            <a:ext cx="7780947" cy="2876187"/>
          </a:xfrm>
          <a:prstGeom prst="rect">
            <a:avLst/>
          </a:prstGeom>
        </p:spPr>
        <p:txBody>
          <a:bodyPr spcFirstLastPara="1" wrap="square" lIns="170660" tIns="170660" rIns="170660" bIns="170660" anchor="t" anchorCtr="0">
            <a:noAutofit/>
          </a:bodyPr>
          <a:lstStyle/>
          <a:p>
            <a:pPr marL="0" indent="0" algn="l"/>
            <a:r>
              <a:rPr lang="en-HK" sz="2400" dirty="0"/>
              <a:t>A Gantt chart is one of the most popular and practical ways of displaying activities (tasks or events) against time. A list of the activities is on the left side of the chart, and a suitable time scale is along the top. Each action is represented by a bar, whose location and length indicate the activity's start, duration, and end dates.</a:t>
            </a:r>
          </a:p>
        </p:txBody>
      </p:sp>
      <p:sp>
        <p:nvSpPr>
          <p:cNvPr id="138" name="Google Shape;138;p27"/>
          <p:cNvSpPr txBox="1">
            <a:spLocks noGrp="1"/>
          </p:cNvSpPr>
          <p:nvPr>
            <p:ph type="ctrTitle"/>
          </p:nvPr>
        </p:nvSpPr>
        <p:spPr>
          <a:xfrm>
            <a:off x="1435093" y="2796069"/>
            <a:ext cx="12089178" cy="2192960"/>
          </a:xfrm>
          <a:prstGeom prst="rect">
            <a:avLst/>
          </a:prstGeom>
        </p:spPr>
        <p:txBody>
          <a:bodyPr spcFirstLastPara="1" wrap="square" lIns="170660" tIns="170660" rIns="170660" bIns="170660" anchor="b" anchorCtr="0">
            <a:noAutofit/>
          </a:bodyPr>
          <a:lstStyle/>
          <a:p>
            <a:r>
              <a:rPr lang="en-HK" sz="11200" dirty="0">
                <a:latin typeface="Abril Fatface" panose="02000503000000020003" pitchFamily="2" charset="77"/>
              </a:rPr>
              <a:t>Project Schedule (Group)</a:t>
            </a:r>
          </a:p>
        </p:txBody>
      </p:sp>
      <p:sp>
        <p:nvSpPr>
          <p:cNvPr id="6" name="Rectangle 5">
            <a:extLst>
              <a:ext uri="{FF2B5EF4-FFF2-40B4-BE49-F238E27FC236}">
                <a16:creationId xmlns:a16="http://schemas.microsoft.com/office/drawing/2014/main" id="{463D6256-19E5-9944-85C2-27A0B01DCD3A}"/>
              </a:ext>
            </a:extLst>
          </p:cNvPr>
          <p:cNvSpPr/>
          <p:nvPr/>
        </p:nvSpPr>
        <p:spPr>
          <a:xfrm>
            <a:off x="1442376" y="7725106"/>
            <a:ext cx="14051977" cy="1876097"/>
          </a:xfrm>
          <a:prstGeom prst="rect">
            <a:avLst/>
          </a:prstGeom>
          <a:solidFill>
            <a:srgbClr val="9874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4571744" cy="461665"/>
          </a:xfrm>
          <a:prstGeom prst="rect">
            <a:avLst/>
          </a:prstGeom>
          <a:noFill/>
        </p:spPr>
        <p:txBody>
          <a:bodyPr wrap="square">
            <a:spAutoFit/>
          </a:bodyPr>
          <a:lstStyle/>
          <a:p>
            <a:r>
              <a:rPr lang="en-HK" sz="2400" b="1" dirty="0">
                <a:solidFill>
                  <a:srgbClr val="262626"/>
                </a:solidFill>
                <a:latin typeface="Abril Fatface" panose="02000503000000020003" pitchFamily="2" charset="77"/>
                <a:ea typeface="Times New Roman"/>
                <a:cs typeface="Times New Roman"/>
              </a:rPr>
              <a:t>Project Schedule (Group)</a:t>
            </a:r>
            <a:endParaRPr lang="en-US" sz="2400" dirty="0"/>
          </a:p>
        </p:txBody>
      </p:sp>
      <p:pic>
        <p:nvPicPr>
          <p:cNvPr id="3" name="Picture 2">
            <a:extLst>
              <a:ext uri="{FF2B5EF4-FFF2-40B4-BE49-F238E27FC236}">
                <a16:creationId xmlns:a16="http://schemas.microsoft.com/office/drawing/2014/main" id="{88C73BD5-169E-A636-09B3-1425C735998C}"/>
              </a:ext>
            </a:extLst>
          </p:cNvPr>
          <p:cNvPicPr>
            <a:picLocks noChangeAspect="1"/>
          </p:cNvPicPr>
          <p:nvPr/>
        </p:nvPicPr>
        <p:blipFill>
          <a:blip r:embed="rId2"/>
          <a:stretch>
            <a:fillRect/>
          </a:stretch>
        </p:blipFill>
        <p:spPr>
          <a:xfrm>
            <a:off x="4689671" y="0"/>
            <a:ext cx="7689457" cy="9601200"/>
          </a:xfrm>
          <a:prstGeom prst="rect">
            <a:avLst/>
          </a:prstGeom>
        </p:spPr>
      </p:pic>
    </p:spTree>
    <p:extLst>
      <p:ext uri="{BB962C8B-B14F-4D97-AF65-F5344CB8AC3E}">
        <p14:creationId xmlns:p14="http://schemas.microsoft.com/office/powerpoint/2010/main" val="3214454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p:nvPr/>
        </p:nvSpPr>
        <p:spPr>
          <a:xfrm>
            <a:off x="0" y="0"/>
            <a:ext cx="8758400" cy="9601200"/>
          </a:xfrm>
          <a:prstGeom prst="rect">
            <a:avLst/>
          </a:prstGeom>
          <a:solidFill>
            <a:srgbClr val="987468"/>
          </a:solidFill>
          <a:ln>
            <a:noFill/>
          </a:ln>
        </p:spPr>
        <p:txBody>
          <a:bodyPr spcFirstLastPara="1" wrap="square" lIns="170660" tIns="170660" rIns="170660" bIns="170660" anchor="ctr" anchorCtr="0">
            <a:noAutofit/>
          </a:bodyPr>
          <a:lstStyle/>
          <a:p>
            <a:endParaRPr sz="4097"/>
          </a:p>
        </p:txBody>
      </p:sp>
      <p:sp>
        <p:nvSpPr>
          <p:cNvPr id="148" name="Google Shape;148;p28"/>
          <p:cNvSpPr txBox="1">
            <a:spLocks noGrp="1"/>
          </p:cNvSpPr>
          <p:nvPr>
            <p:ph type="subTitle" idx="1"/>
          </p:nvPr>
        </p:nvSpPr>
        <p:spPr>
          <a:xfrm>
            <a:off x="1204077" y="2099216"/>
            <a:ext cx="6350251" cy="5402773"/>
          </a:xfrm>
          <a:prstGeom prst="rect">
            <a:avLst/>
          </a:prstGeom>
        </p:spPr>
        <p:txBody>
          <a:bodyPr spcFirstLastPara="1" wrap="square" lIns="170660" tIns="504000" rIns="170660" bIns="170660" anchor="ctr" anchorCtr="0">
            <a:noAutofit/>
          </a:bodyPr>
          <a:lstStyle/>
          <a:p>
            <a:pPr marL="0" indent="0" algn="l">
              <a:spcAft>
                <a:spcPts val="2987"/>
              </a:spcAft>
            </a:pPr>
            <a:r>
              <a:rPr lang="en-HK" sz="2800" dirty="0">
                <a:solidFill>
                  <a:srgbClr val="F3F3F3"/>
                </a:solidFill>
                <a:highlight>
                  <a:srgbClr val="C0C0C0"/>
                </a:highlight>
              </a:rPr>
              <a:t>Jira Software</a:t>
            </a:r>
            <a:r>
              <a:rPr lang="en-HK" sz="2800" dirty="0">
                <a:solidFill>
                  <a:srgbClr val="F3F3F3"/>
                </a:solidFill>
              </a:rPr>
              <a:t> is an agile project management solution that works with any agile methodology, including Scrum, Kanban, and your own. You can plan, track, and manage all of your agile software development projects from a single solution, which includes agile boards, backlogs, roadmaps, reports, integrations, and add-ons.</a:t>
            </a:r>
          </a:p>
        </p:txBody>
      </p:sp>
      <p:sp>
        <p:nvSpPr>
          <p:cNvPr id="174" name="Google Shape;174;p28"/>
          <p:cNvSpPr txBox="1">
            <a:spLocks noGrp="1"/>
          </p:cNvSpPr>
          <p:nvPr>
            <p:ph type="ctrTitle"/>
          </p:nvPr>
        </p:nvSpPr>
        <p:spPr>
          <a:xfrm>
            <a:off x="7919885" y="1976285"/>
            <a:ext cx="7713776" cy="5525704"/>
          </a:xfrm>
          <a:prstGeom prst="rect">
            <a:avLst/>
          </a:prstGeom>
        </p:spPr>
        <p:txBody>
          <a:bodyPr spcFirstLastPara="1" wrap="square" lIns="170660" tIns="170660" rIns="170660" bIns="170660" anchor="b" anchorCtr="0">
            <a:noAutofit/>
          </a:bodyPr>
          <a:lstStyle/>
          <a:p>
            <a:pPr lvl="0"/>
            <a:r>
              <a:rPr lang="en-HK" sz="11200" dirty="0">
                <a:solidFill>
                  <a:srgbClr val="262626"/>
                </a:solidFill>
                <a:latin typeface="Abril Fatface" panose="02000503000000020003" pitchFamily="2" charset="77"/>
              </a:rPr>
              <a:t>Project</a:t>
            </a:r>
            <a:br>
              <a:rPr lang="en-HK" sz="11200" dirty="0">
                <a:solidFill>
                  <a:srgbClr val="262626"/>
                </a:solidFill>
                <a:latin typeface="Abril Fatface" panose="02000503000000020003" pitchFamily="2" charset="77"/>
              </a:rPr>
            </a:br>
            <a:r>
              <a:rPr lang="en-HK" sz="11200" dirty="0">
                <a:solidFill>
                  <a:srgbClr val="262626"/>
                </a:solidFill>
                <a:latin typeface="Abril Fatface" panose="02000503000000020003" pitchFamily="2" charset="77"/>
              </a:rPr>
              <a:t>Schedule (Self)</a:t>
            </a:r>
            <a:endParaRPr sz="11200" dirty="0">
              <a:solidFill>
                <a:srgbClr val="262626"/>
              </a:solidFill>
              <a:latin typeface="Abril Fatface" panose="02000503000000020003" pitchFamily="2" charset="77"/>
            </a:endParaRPr>
          </a:p>
        </p:txBody>
      </p:sp>
      <p:pic>
        <p:nvPicPr>
          <p:cNvPr id="1028" name="Picture 4" descr="Atlassian Jira and Jira Plugins - Fujikon JIRA">
            <a:extLst>
              <a:ext uri="{FF2B5EF4-FFF2-40B4-BE49-F238E27FC236}">
                <a16:creationId xmlns:a16="http://schemas.microsoft.com/office/drawing/2014/main" id="{139DC6DA-270C-11A1-FBB7-E150DB0A4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064" y="1715752"/>
            <a:ext cx="1955638" cy="7669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929EB-6931-BF47-A454-942DFA3DA24F}"/>
              </a:ext>
            </a:extLst>
          </p:cNvPr>
          <p:cNvSpPr txBox="1"/>
          <p:nvPr/>
        </p:nvSpPr>
        <p:spPr>
          <a:xfrm>
            <a:off x="482220" y="246238"/>
            <a:ext cx="4571744" cy="461665"/>
          </a:xfrm>
          <a:prstGeom prst="rect">
            <a:avLst/>
          </a:prstGeom>
          <a:noFill/>
        </p:spPr>
        <p:txBody>
          <a:bodyPr wrap="square">
            <a:spAutoFit/>
          </a:bodyPr>
          <a:lstStyle/>
          <a:p>
            <a:r>
              <a:rPr lang="en-HK" sz="2400" b="1" dirty="0">
                <a:solidFill>
                  <a:srgbClr val="262626"/>
                </a:solidFill>
                <a:latin typeface="Abril Fatface" panose="02000503000000020003" pitchFamily="2" charset="77"/>
                <a:cs typeface="Times New Roman"/>
              </a:rPr>
              <a:t>Project Schedule (Self)</a:t>
            </a:r>
            <a:endParaRPr lang="en-US" sz="2400" dirty="0"/>
          </a:p>
        </p:txBody>
      </p:sp>
      <p:pic>
        <p:nvPicPr>
          <p:cNvPr id="4" name="Picture 3">
            <a:extLst>
              <a:ext uri="{FF2B5EF4-FFF2-40B4-BE49-F238E27FC236}">
                <a16:creationId xmlns:a16="http://schemas.microsoft.com/office/drawing/2014/main" id="{A7B80F18-2CCA-2963-999D-4CC8AAAD03CB}"/>
              </a:ext>
            </a:extLst>
          </p:cNvPr>
          <p:cNvPicPr>
            <a:picLocks noChangeAspect="1"/>
          </p:cNvPicPr>
          <p:nvPr/>
        </p:nvPicPr>
        <p:blipFill>
          <a:blip r:embed="rId2"/>
          <a:stretch>
            <a:fillRect/>
          </a:stretch>
        </p:blipFill>
        <p:spPr>
          <a:xfrm>
            <a:off x="0" y="745581"/>
            <a:ext cx="17068800" cy="8110038"/>
          </a:xfrm>
          <a:prstGeom prst="rect">
            <a:avLst/>
          </a:prstGeom>
        </p:spPr>
      </p:pic>
    </p:spTree>
    <p:extLst>
      <p:ext uri="{BB962C8B-B14F-4D97-AF65-F5344CB8AC3E}">
        <p14:creationId xmlns:p14="http://schemas.microsoft.com/office/powerpoint/2010/main" val="432837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5AD9C"/>
        </a:solidFill>
        <a:effectLst/>
      </p:bgPr>
    </p:bg>
    <p:spTree>
      <p:nvGrpSpPr>
        <p:cNvPr id="1" name="Shape 178"/>
        <p:cNvGrpSpPr/>
        <p:nvPr/>
      </p:nvGrpSpPr>
      <p:grpSpPr>
        <a:xfrm>
          <a:off x="0" y="0"/>
          <a:ext cx="0" cy="0"/>
          <a:chOff x="0" y="0"/>
          <a:chExt cx="0" cy="0"/>
        </a:xfrm>
      </p:grpSpPr>
      <p:sp>
        <p:nvSpPr>
          <p:cNvPr id="181" name="Google Shape;181;p29"/>
          <p:cNvSpPr txBox="1">
            <a:spLocks noGrp="1"/>
          </p:cNvSpPr>
          <p:nvPr>
            <p:ph type="ctrTitle" idx="4294967295"/>
          </p:nvPr>
        </p:nvSpPr>
        <p:spPr>
          <a:xfrm>
            <a:off x="12711113" y="5897563"/>
            <a:ext cx="4357687" cy="1506537"/>
          </a:xfrm>
          <a:prstGeom prst="rect">
            <a:avLst/>
          </a:prstGeom>
        </p:spPr>
        <p:txBody>
          <a:bodyPr spcFirstLastPara="1" wrap="square" lIns="170660" tIns="170660" rIns="170660" bIns="170660" anchor="ctr" anchorCtr="0">
            <a:noAutofit/>
          </a:bodyPr>
          <a:lstStyle/>
          <a:p>
            <a:r>
              <a:rPr lang="en" sz="17920" dirty="0">
                <a:solidFill>
                  <a:srgbClr val="262626"/>
                </a:solidFill>
              </a:rPr>
              <a:t>_</a:t>
            </a:r>
          </a:p>
        </p:txBody>
      </p:sp>
      <p:sp>
        <p:nvSpPr>
          <p:cNvPr id="5" name="Rectangle 4">
            <a:extLst>
              <a:ext uri="{FF2B5EF4-FFF2-40B4-BE49-F238E27FC236}">
                <a16:creationId xmlns:a16="http://schemas.microsoft.com/office/drawing/2014/main" id="{2FC89343-8485-1C4E-9F0D-AD294F8D588A}"/>
              </a:ext>
            </a:extLst>
          </p:cNvPr>
          <p:cNvSpPr/>
          <p:nvPr/>
        </p:nvSpPr>
        <p:spPr>
          <a:xfrm>
            <a:off x="5399125" y="2646167"/>
            <a:ext cx="9954027" cy="3046988"/>
          </a:xfrm>
          <a:prstGeom prst="rect">
            <a:avLst/>
          </a:prstGeom>
        </p:spPr>
        <p:txBody>
          <a:bodyPr wrap="square">
            <a:spAutoFit/>
          </a:bodyPr>
          <a:lstStyle/>
          <a:p>
            <a:pPr algn="r"/>
            <a:r>
              <a:rPr lang="en-US" sz="9600" dirty="0">
                <a:solidFill>
                  <a:schemeClr val="bg1"/>
                </a:solidFill>
                <a:latin typeface="Abril Fatface" panose="02000503000000020003" pitchFamily="2" charset="77"/>
                <a:cs typeface="Arial Narrow" panose="020B0604020202020204" pitchFamily="34" charset="0"/>
              </a:rPr>
              <a:t>Research and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7AF9C"/>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9F6525-C561-3924-B933-EEB635A929C2}"/>
              </a:ext>
            </a:extLst>
          </p:cNvPr>
          <p:cNvSpPr>
            <a:spLocks noGrp="1"/>
          </p:cNvSpPr>
          <p:nvPr>
            <p:ph type="subTitle" idx="1"/>
          </p:nvPr>
        </p:nvSpPr>
        <p:spPr>
          <a:xfrm>
            <a:off x="11050251" y="2330245"/>
            <a:ext cx="4582480" cy="1510270"/>
          </a:xfrm>
        </p:spPr>
        <p:txBody>
          <a:bodyPr/>
          <a:lstStyle/>
          <a:p>
            <a:r>
              <a:rPr lang="en-HK" sz="6600" dirty="0"/>
              <a:t>HomeKit</a:t>
            </a:r>
          </a:p>
          <a:p>
            <a:r>
              <a:rPr lang="en-HK" sz="2800" dirty="0"/>
              <a:t>Software</a:t>
            </a:r>
          </a:p>
          <a:p>
            <a:endParaRPr lang="en-US" dirty="0"/>
          </a:p>
        </p:txBody>
      </p:sp>
      <p:pic>
        <p:nvPicPr>
          <p:cNvPr id="4" name="Picture 2" descr="homekitnews.com/wp-content/uploads/2018/03/home...">
            <a:extLst>
              <a:ext uri="{FF2B5EF4-FFF2-40B4-BE49-F238E27FC236}">
                <a16:creationId xmlns:a16="http://schemas.microsoft.com/office/drawing/2014/main" id="{527CACBF-28A9-E502-C2A3-F1761AF05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123" y="902277"/>
            <a:ext cx="3898323" cy="3898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meKit: The ultimate guide to Apple home automation | iMore">
            <a:extLst>
              <a:ext uri="{FF2B5EF4-FFF2-40B4-BE49-F238E27FC236}">
                <a16:creationId xmlns:a16="http://schemas.microsoft.com/office/drawing/2014/main" id="{60153007-A76D-6F67-DF39-BB52548B3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615" y="5097256"/>
            <a:ext cx="5797402" cy="279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1AC289-26AF-13D4-AB9F-B19044936069}"/>
              </a:ext>
            </a:extLst>
          </p:cNvPr>
          <p:cNvSpPr txBox="1"/>
          <p:nvPr/>
        </p:nvSpPr>
        <p:spPr>
          <a:xfrm>
            <a:off x="8096865" y="4245487"/>
            <a:ext cx="7535866" cy="2246769"/>
          </a:xfrm>
          <a:prstGeom prst="rect">
            <a:avLst/>
          </a:prstGeom>
          <a:noFill/>
        </p:spPr>
        <p:txBody>
          <a:bodyPr wrap="square">
            <a:spAutoFit/>
          </a:bodyPr>
          <a:lstStyle/>
          <a:p>
            <a:r>
              <a:rPr lang="en-HK" sz="2800" dirty="0">
                <a:solidFill>
                  <a:schemeClr val="bg1"/>
                </a:solidFill>
              </a:rPr>
              <a:t>HomeKit is an iOS/</a:t>
            </a:r>
            <a:r>
              <a:rPr lang="en-HK" sz="2800" dirty="0" err="1">
                <a:solidFill>
                  <a:schemeClr val="bg1"/>
                </a:solidFill>
              </a:rPr>
              <a:t>iPadOS</a:t>
            </a:r>
            <a:r>
              <a:rPr lang="en-HK" sz="2800" dirty="0">
                <a:solidFill>
                  <a:schemeClr val="bg1"/>
                </a:solidFill>
              </a:rPr>
              <a:t> software framework that allows users to configure, communicate with, and operate smart-home gadgets using Apple devices. </a:t>
            </a:r>
            <a:br>
              <a:rPr lang="en-HK" sz="2800" dirty="0">
                <a:solidFill>
                  <a:schemeClr val="bg1"/>
                </a:solidFill>
              </a:rPr>
            </a:br>
            <a:r>
              <a:rPr lang="en-HK" sz="2800" dirty="0">
                <a:solidFill>
                  <a:schemeClr val="bg1"/>
                </a:solidFill>
              </a:rPr>
              <a:t>It gives users the ability to discover and setup such devices automatically.</a:t>
            </a:r>
            <a:endParaRPr lang="en-US" sz="2800" dirty="0">
              <a:solidFill>
                <a:schemeClr val="bg1"/>
              </a:solidFill>
            </a:endParaRPr>
          </a:p>
        </p:txBody>
      </p:sp>
      <p:sp>
        <p:nvSpPr>
          <p:cNvPr id="11" name="TextBox 10">
            <a:extLst>
              <a:ext uri="{FF2B5EF4-FFF2-40B4-BE49-F238E27FC236}">
                <a16:creationId xmlns:a16="http://schemas.microsoft.com/office/drawing/2014/main" id="{D5C95CE4-F129-7C49-1EC5-43E84CEDA178}"/>
              </a:ext>
            </a:extLst>
          </p:cNvPr>
          <p:cNvSpPr txBox="1"/>
          <p:nvPr/>
        </p:nvSpPr>
        <p:spPr>
          <a:xfrm>
            <a:off x="8096865" y="6763871"/>
            <a:ext cx="7535866" cy="954107"/>
          </a:xfrm>
          <a:prstGeom prst="rect">
            <a:avLst/>
          </a:prstGeom>
          <a:noFill/>
        </p:spPr>
        <p:txBody>
          <a:bodyPr wrap="square">
            <a:spAutoFit/>
          </a:bodyPr>
          <a:lstStyle/>
          <a:p>
            <a:r>
              <a:rPr lang="en-HK" sz="2800" dirty="0">
                <a:solidFill>
                  <a:schemeClr val="bg1"/>
                </a:solidFill>
              </a:rPr>
              <a:t>We use it as part of a bridge between sensors and the Home app</a:t>
            </a:r>
            <a:endParaRPr lang="en-US" sz="2800" dirty="0">
              <a:solidFill>
                <a:schemeClr val="bg1"/>
              </a:solidFill>
            </a:endParaRPr>
          </a:p>
        </p:txBody>
      </p:sp>
    </p:spTree>
    <p:extLst>
      <p:ext uri="{BB962C8B-B14F-4D97-AF65-F5344CB8AC3E}">
        <p14:creationId xmlns:p14="http://schemas.microsoft.com/office/powerpoint/2010/main" val="24100916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1890</TotalTime>
  <Words>1298</Words>
  <Application>Microsoft Macintosh PowerPoint</Application>
  <PresentationFormat>Custom</PresentationFormat>
  <Paragraphs>103</Paragraphs>
  <Slides>35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Abril Fatface</vt:lpstr>
      <vt:lpstr>Antic</vt:lpstr>
      <vt:lpstr>Arial</vt:lpstr>
      <vt:lpstr>Calibri</vt:lpstr>
      <vt:lpstr>Calibri Light</vt:lpstr>
      <vt:lpstr>Josefin Sans</vt:lpstr>
      <vt:lpstr>Oswald</vt:lpstr>
      <vt:lpstr>Office Theme</vt:lpstr>
      <vt:lpstr>EA: Smart Home Experience Project (Group Project) Individual Evaluation Report</vt:lpstr>
      <vt:lpstr>Manpower Plan</vt:lpstr>
      <vt:lpstr>PowerPoint Presentation</vt:lpstr>
      <vt:lpstr>Project Schedule (Group)</vt:lpstr>
      <vt:lpstr>PowerPoint Presentation</vt:lpstr>
      <vt:lpstr>Project Schedule (Self)</vt:lpstr>
      <vt:lpstr>PowerPoint Presentation</vt:lpstr>
      <vt:lpstr>_</vt:lpstr>
      <vt:lpstr>PowerPoint Presentation</vt:lpstr>
      <vt:lpstr>PowerPoint Presentation</vt:lpstr>
      <vt:lpstr>PowerPoint Presentation</vt:lpstr>
      <vt:lpstr>PowerPoint Presentation</vt:lpstr>
      <vt:lpstr>PowerPoint Presentation</vt:lpstr>
      <vt:lpstr>Evidence of my work produced for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Personal ideas on further improvements of the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 Ka Pui (200137474)</dc:creator>
  <cp:lastModifiedBy>LAU Ka Pui (200137474)</cp:lastModifiedBy>
  <cp:revision>230</cp:revision>
  <dcterms:created xsi:type="dcterms:W3CDTF">2021-11-19T04:47:59Z</dcterms:created>
  <dcterms:modified xsi:type="dcterms:W3CDTF">2022-05-29T13:30:03Z</dcterms:modified>
</cp:coreProperties>
</file>